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257" r:id="rId2"/>
    <p:sldId id="259" r:id="rId3"/>
    <p:sldId id="275" r:id="rId4"/>
    <p:sldId id="278" r:id="rId5"/>
    <p:sldId id="279" r:id="rId6"/>
    <p:sldId id="265" r:id="rId7"/>
    <p:sldId id="280" r:id="rId8"/>
    <p:sldId id="281" r:id="rId9"/>
    <p:sldId id="286" r:id="rId10"/>
    <p:sldId id="282" r:id="rId11"/>
    <p:sldId id="283" r:id="rId12"/>
    <p:sldId id="284" r:id="rId13"/>
    <p:sldId id="285" r:id="rId14"/>
    <p:sldId id="262" r:id="rId15"/>
    <p:sldId id="270" r:id="rId16"/>
    <p:sldId id="264" r:id="rId17"/>
    <p:sldId id="267" r:id="rId18"/>
    <p:sldId id="269" r:id="rId19"/>
    <p:sldId id="268" r:id="rId20"/>
    <p:sldId id="26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129ECE-BB4E-2A4A-ADFF-CE28CCA4794C}" v="31" dt="2022-10-03T20:41:49.51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399"/>
  </p:normalViewPr>
  <p:slideViewPr>
    <p:cSldViewPr snapToGrid="0">
      <p:cViewPr>
        <p:scale>
          <a:sx n="160" d="100"/>
          <a:sy n="160" d="100"/>
        </p:scale>
        <p:origin x="144"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ements, William" userId="cbdb0636-a496-422a-8d40-98c53d494d26" providerId="ADAL" clId="{A563C47A-E758-40C5-B9CE-57022094356D}"/>
    <pc:docChg chg="modSld">
      <pc:chgData name="Clements, William" userId="cbdb0636-a496-422a-8d40-98c53d494d26" providerId="ADAL" clId="{A563C47A-E758-40C5-B9CE-57022094356D}" dt="2020-10-26T18:38:55.093" v="0" actId="729"/>
      <pc:docMkLst>
        <pc:docMk/>
      </pc:docMkLst>
      <pc:sldChg chg="mod modShow">
        <pc:chgData name="Clements, William" userId="cbdb0636-a496-422a-8d40-98c53d494d26" providerId="ADAL" clId="{A563C47A-E758-40C5-B9CE-57022094356D}" dt="2020-10-26T18:38:55.093" v="0" actId="729"/>
        <pc:sldMkLst>
          <pc:docMk/>
          <pc:sldMk cId="1912232564" sldId="256"/>
        </pc:sldMkLst>
      </pc:sldChg>
    </pc:docChg>
  </pc:docChgLst>
  <pc:docChgLst>
    <pc:chgData name="Clements, William" userId="cbdb0636-a496-422a-8d40-98c53d494d26" providerId="ADAL" clId="{A36ED7F1-E245-4E3D-92FA-6FFB59DF299E}"/>
    <pc:docChg chg="undo custSel addSld delSld modSld">
      <pc:chgData name="Clements, William" userId="cbdb0636-a496-422a-8d40-98c53d494d26" providerId="ADAL" clId="{A36ED7F1-E245-4E3D-92FA-6FFB59DF299E}" dt="2021-02-22T17:49:11.178" v="10" actId="47"/>
      <pc:docMkLst>
        <pc:docMk/>
      </pc:docMkLst>
      <pc:sldChg chg="modSp del mod">
        <pc:chgData name="Clements, William" userId="cbdb0636-a496-422a-8d40-98c53d494d26" providerId="ADAL" clId="{A36ED7F1-E245-4E3D-92FA-6FFB59DF299E}" dt="2021-02-22T17:49:11.178" v="10" actId="47"/>
        <pc:sldMkLst>
          <pc:docMk/>
          <pc:sldMk cId="1567866644" sldId="263"/>
        </pc:sldMkLst>
        <pc:spChg chg="mod">
          <ac:chgData name="Clements, William" userId="cbdb0636-a496-422a-8d40-98c53d494d26" providerId="ADAL" clId="{A36ED7F1-E245-4E3D-92FA-6FFB59DF299E}" dt="2021-02-18T15:28:04.100" v="7" actId="6549"/>
          <ac:spMkLst>
            <pc:docMk/>
            <pc:sldMk cId="1567866644" sldId="263"/>
            <ac:spMk id="4" creationId="{4581B2D3-ACDD-400F-A039-CD2D06CF90DF}"/>
          </ac:spMkLst>
        </pc:spChg>
      </pc:sldChg>
      <pc:sldChg chg="modSp mod">
        <pc:chgData name="Clements, William" userId="cbdb0636-a496-422a-8d40-98c53d494d26" providerId="ADAL" clId="{A36ED7F1-E245-4E3D-92FA-6FFB59DF299E}" dt="2021-02-18T17:19:36.958" v="8" actId="313"/>
        <pc:sldMkLst>
          <pc:docMk/>
          <pc:sldMk cId="3931673851" sldId="264"/>
        </pc:sldMkLst>
        <pc:spChg chg="mod">
          <ac:chgData name="Clements, William" userId="cbdb0636-a496-422a-8d40-98c53d494d26" providerId="ADAL" clId="{A36ED7F1-E245-4E3D-92FA-6FFB59DF299E}" dt="2021-02-18T17:19:36.958" v="8" actId="313"/>
          <ac:spMkLst>
            <pc:docMk/>
            <pc:sldMk cId="3931673851" sldId="264"/>
            <ac:spMk id="3" creationId="{CAE2FE2C-5176-4204-804F-29C92D619B1B}"/>
          </ac:spMkLst>
        </pc:spChg>
      </pc:sldChg>
      <pc:sldChg chg="add">
        <pc:chgData name="Clements, William" userId="cbdb0636-a496-422a-8d40-98c53d494d26" providerId="ADAL" clId="{A36ED7F1-E245-4E3D-92FA-6FFB59DF299E}" dt="2021-02-22T17:49:08.338" v="9"/>
        <pc:sldMkLst>
          <pc:docMk/>
          <pc:sldMk cId="2235717334" sldId="270"/>
        </pc:sldMkLst>
      </pc:sldChg>
    </pc:docChg>
  </pc:docChgLst>
  <pc:docChgLst>
    <pc:chgData name="Clements, William" userId="cbdb0636-a496-422a-8d40-98c53d494d26" providerId="ADAL" clId="{2427AD90-A05A-4309-BF11-4DF31EBCD6E8}"/>
    <pc:docChg chg="undo custSel mod addSld modSld">
      <pc:chgData name="Clements, William" userId="cbdb0636-a496-422a-8d40-98c53d494d26" providerId="ADAL" clId="{2427AD90-A05A-4309-BF11-4DF31EBCD6E8}" dt="2020-11-04T23:26:11.634" v="1179" actId="20577"/>
      <pc:docMkLst>
        <pc:docMk/>
      </pc:docMkLst>
      <pc:sldChg chg="modSp mod">
        <pc:chgData name="Clements, William" userId="cbdb0636-a496-422a-8d40-98c53d494d26" providerId="ADAL" clId="{2427AD90-A05A-4309-BF11-4DF31EBCD6E8}" dt="2020-10-28T15:26:20.688" v="1019" actId="20577"/>
        <pc:sldMkLst>
          <pc:docMk/>
          <pc:sldMk cId="943023879" sldId="259"/>
        </pc:sldMkLst>
        <pc:spChg chg="mod">
          <ac:chgData name="Clements, William" userId="cbdb0636-a496-422a-8d40-98c53d494d26" providerId="ADAL" clId="{2427AD90-A05A-4309-BF11-4DF31EBCD6E8}" dt="2020-10-28T15:26:20.688" v="1019" actId="20577"/>
          <ac:spMkLst>
            <pc:docMk/>
            <pc:sldMk cId="943023879" sldId="259"/>
            <ac:spMk id="3" creationId="{4AEB9260-E52E-4330-937D-6BB35FD6AB04}"/>
          </ac:spMkLst>
        </pc:spChg>
      </pc:sldChg>
      <pc:sldChg chg="addSp delSp modSp mod delAnim">
        <pc:chgData name="Clements, William" userId="cbdb0636-a496-422a-8d40-98c53d494d26" providerId="ADAL" clId="{2427AD90-A05A-4309-BF11-4DF31EBCD6E8}" dt="2020-10-26T21:52:08.342" v="134"/>
        <pc:sldMkLst>
          <pc:docMk/>
          <pc:sldMk cId="1997458881" sldId="262"/>
        </pc:sldMkLst>
        <pc:spChg chg="mod">
          <ac:chgData name="Clements, William" userId="cbdb0636-a496-422a-8d40-98c53d494d26" providerId="ADAL" clId="{2427AD90-A05A-4309-BF11-4DF31EBCD6E8}" dt="2020-10-26T21:51:15.890" v="116" actId="20577"/>
          <ac:spMkLst>
            <pc:docMk/>
            <pc:sldMk cId="1997458881" sldId="262"/>
            <ac:spMk id="3" creationId="{D825BC60-7862-4C89-818E-CD328EDE988E}"/>
          </ac:spMkLst>
        </pc:spChg>
        <pc:spChg chg="add del">
          <ac:chgData name="Clements, William" userId="cbdb0636-a496-422a-8d40-98c53d494d26" providerId="ADAL" clId="{2427AD90-A05A-4309-BF11-4DF31EBCD6E8}" dt="2020-10-26T21:51:26.772" v="118"/>
          <ac:spMkLst>
            <pc:docMk/>
            <pc:sldMk cId="1997458881" sldId="262"/>
            <ac:spMk id="4" creationId="{66F93E31-314E-4740-9B2A-DB768B966E3A}"/>
          </ac:spMkLst>
        </pc:spChg>
        <pc:spChg chg="add del">
          <ac:chgData name="Clements, William" userId="cbdb0636-a496-422a-8d40-98c53d494d26" providerId="ADAL" clId="{2427AD90-A05A-4309-BF11-4DF31EBCD6E8}" dt="2020-10-26T21:51:35.349" v="122"/>
          <ac:spMkLst>
            <pc:docMk/>
            <pc:sldMk cId="1997458881" sldId="262"/>
            <ac:spMk id="5" creationId="{F5A32B19-BB90-4A71-9F02-223A5475A84E}"/>
          </ac:spMkLst>
        </pc:spChg>
        <pc:spChg chg="add del">
          <ac:chgData name="Clements, William" userId="cbdb0636-a496-422a-8d40-98c53d494d26" providerId="ADAL" clId="{2427AD90-A05A-4309-BF11-4DF31EBCD6E8}" dt="2020-10-26T21:51:47.460" v="128"/>
          <ac:spMkLst>
            <pc:docMk/>
            <pc:sldMk cId="1997458881" sldId="262"/>
            <ac:spMk id="7" creationId="{A34FE389-4EBD-4A96-8E1C-3CABEB823CCF}"/>
          </ac:spMkLst>
        </pc:spChg>
        <pc:spChg chg="mod">
          <ac:chgData name="Clements, William" userId="cbdb0636-a496-422a-8d40-98c53d494d26" providerId="ADAL" clId="{2427AD90-A05A-4309-BF11-4DF31EBCD6E8}" dt="2020-10-26T21:52:08.342" v="134"/>
          <ac:spMkLst>
            <pc:docMk/>
            <pc:sldMk cId="1997458881" sldId="262"/>
            <ac:spMk id="10" creationId="{4B8C8CF5-0967-4F4F-8051-86FB7966944B}"/>
          </ac:spMkLst>
        </pc:spChg>
        <pc:spChg chg="del mod">
          <ac:chgData name="Clements, William" userId="cbdb0636-a496-422a-8d40-98c53d494d26" providerId="ADAL" clId="{2427AD90-A05A-4309-BF11-4DF31EBCD6E8}" dt="2020-10-26T21:51:59.365" v="131" actId="478"/>
          <ac:spMkLst>
            <pc:docMk/>
            <pc:sldMk cId="1997458881" sldId="262"/>
            <ac:spMk id="16" creationId="{5D7FA324-1F1E-4E5B-8A54-28245B8628A8}"/>
          </ac:spMkLst>
        </pc:spChg>
      </pc:sldChg>
      <pc:sldChg chg="addSp delSp modSp mod">
        <pc:chgData name="Clements, William" userId="cbdb0636-a496-422a-8d40-98c53d494d26" providerId="ADAL" clId="{2427AD90-A05A-4309-BF11-4DF31EBCD6E8}" dt="2020-10-28T15:24:23.926" v="915" actId="1076"/>
        <pc:sldMkLst>
          <pc:docMk/>
          <pc:sldMk cId="1567866644" sldId="263"/>
        </pc:sldMkLst>
        <pc:spChg chg="mod">
          <ac:chgData name="Clements, William" userId="cbdb0636-a496-422a-8d40-98c53d494d26" providerId="ADAL" clId="{2427AD90-A05A-4309-BF11-4DF31EBCD6E8}" dt="2020-10-26T21:52:35.313" v="135"/>
          <ac:spMkLst>
            <pc:docMk/>
            <pc:sldMk cId="1567866644" sldId="263"/>
            <ac:spMk id="3" creationId="{BE1CFC94-A9F5-4793-A2E8-009C311561D4}"/>
          </ac:spMkLst>
        </pc:spChg>
        <pc:spChg chg="mod">
          <ac:chgData name="Clements, William" userId="cbdb0636-a496-422a-8d40-98c53d494d26" providerId="ADAL" clId="{2427AD90-A05A-4309-BF11-4DF31EBCD6E8}" dt="2020-10-26T21:57:13.307" v="315" actId="20577"/>
          <ac:spMkLst>
            <pc:docMk/>
            <pc:sldMk cId="1567866644" sldId="263"/>
            <ac:spMk id="4" creationId="{4581B2D3-ACDD-400F-A039-CD2D06CF90DF}"/>
          </ac:spMkLst>
        </pc:spChg>
        <pc:spChg chg="add del">
          <ac:chgData name="Clements, William" userId="cbdb0636-a496-422a-8d40-98c53d494d26" providerId="ADAL" clId="{2427AD90-A05A-4309-BF11-4DF31EBCD6E8}" dt="2020-10-26T21:54:44.634" v="173"/>
          <ac:spMkLst>
            <pc:docMk/>
            <pc:sldMk cId="1567866644" sldId="263"/>
            <ac:spMk id="6" creationId="{69DC299A-EB26-4790-9E8C-97D33448708B}"/>
          </ac:spMkLst>
        </pc:spChg>
        <pc:spChg chg="add mod">
          <ac:chgData name="Clements, William" userId="cbdb0636-a496-422a-8d40-98c53d494d26" providerId="ADAL" clId="{2427AD90-A05A-4309-BF11-4DF31EBCD6E8}" dt="2020-10-28T15:24:23.926" v="915" actId="1076"/>
          <ac:spMkLst>
            <pc:docMk/>
            <pc:sldMk cId="1567866644" sldId="263"/>
            <ac:spMk id="6" creationId="{9845FF2D-1444-48A3-98A4-1D245DC7D0C4}"/>
          </ac:spMkLst>
        </pc:spChg>
        <pc:spChg chg="add del">
          <ac:chgData name="Clements, William" userId="cbdb0636-a496-422a-8d40-98c53d494d26" providerId="ADAL" clId="{2427AD90-A05A-4309-BF11-4DF31EBCD6E8}" dt="2020-10-26T21:55:02.953" v="178"/>
          <ac:spMkLst>
            <pc:docMk/>
            <pc:sldMk cId="1567866644" sldId="263"/>
            <ac:spMk id="7" creationId="{FD3D8628-532C-4F43-9112-8C55B894CE21}"/>
          </ac:spMkLst>
        </pc:spChg>
        <pc:spChg chg="mod">
          <ac:chgData name="Clements, William" userId="cbdb0636-a496-422a-8d40-98c53d494d26" providerId="ADAL" clId="{2427AD90-A05A-4309-BF11-4DF31EBCD6E8}" dt="2020-10-26T21:54:11.086" v="147" actId="1076"/>
          <ac:spMkLst>
            <pc:docMk/>
            <pc:sldMk cId="1567866644" sldId="263"/>
            <ac:spMk id="8" creationId="{73B02502-A831-4D05-ABDC-8F6010AC4039}"/>
          </ac:spMkLst>
        </pc:spChg>
      </pc:sldChg>
      <pc:sldChg chg="addSp delSp modSp mod delAnim">
        <pc:chgData name="Clements, William" userId="cbdb0636-a496-422a-8d40-98c53d494d26" providerId="ADAL" clId="{2427AD90-A05A-4309-BF11-4DF31EBCD6E8}" dt="2020-10-26T22:12:33.918" v="772" actId="14100"/>
        <pc:sldMkLst>
          <pc:docMk/>
          <pc:sldMk cId="3931673851" sldId="264"/>
        </pc:sldMkLst>
        <pc:spChg chg="mod">
          <ac:chgData name="Clements, William" userId="cbdb0636-a496-422a-8d40-98c53d494d26" providerId="ADAL" clId="{2427AD90-A05A-4309-BF11-4DF31EBCD6E8}" dt="2020-10-26T22:08:48.780" v="737" actId="20577"/>
          <ac:spMkLst>
            <pc:docMk/>
            <pc:sldMk cId="3931673851" sldId="264"/>
            <ac:spMk id="3" creationId="{CAE2FE2C-5176-4204-804F-29C92D619B1B}"/>
          </ac:spMkLst>
        </pc:spChg>
        <pc:spChg chg="del mod">
          <ac:chgData name="Clements, William" userId="cbdb0636-a496-422a-8d40-98c53d494d26" providerId="ADAL" clId="{2427AD90-A05A-4309-BF11-4DF31EBCD6E8}" dt="2020-10-26T22:10:19.342" v="739" actId="478"/>
          <ac:spMkLst>
            <pc:docMk/>
            <pc:sldMk cId="3931673851" sldId="264"/>
            <ac:spMk id="8" creationId="{66C7AF54-1FCC-4B45-BC78-C16E65594468}"/>
          </ac:spMkLst>
        </pc:spChg>
        <pc:spChg chg="mod">
          <ac:chgData name="Clements, William" userId="cbdb0636-a496-422a-8d40-98c53d494d26" providerId="ADAL" clId="{2427AD90-A05A-4309-BF11-4DF31EBCD6E8}" dt="2020-10-26T22:06:10.102" v="687" actId="20577"/>
          <ac:spMkLst>
            <pc:docMk/>
            <pc:sldMk cId="3931673851" sldId="264"/>
            <ac:spMk id="9" creationId="{9FA7ED08-DF46-4B33-A88E-1E88CC62D44B}"/>
          </ac:spMkLst>
        </pc:spChg>
        <pc:spChg chg="add del mod">
          <ac:chgData name="Clements, William" userId="cbdb0636-a496-422a-8d40-98c53d494d26" providerId="ADAL" clId="{2427AD90-A05A-4309-BF11-4DF31EBCD6E8}" dt="2020-10-26T22:12:06.607" v="765" actId="478"/>
          <ac:spMkLst>
            <pc:docMk/>
            <pc:sldMk cId="3931673851" sldId="264"/>
            <ac:spMk id="14" creationId="{127FBA1B-CBFA-46F4-911D-83E5C06A7ABF}"/>
          </ac:spMkLst>
        </pc:spChg>
        <pc:spChg chg="add mod">
          <ac:chgData name="Clements, William" userId="cbdb0636-a496-422a-8d40-98c53d494d26" providerId="ADAL" clId="{2427AD90-A05A-4309-BF11-4DF31EBCD6E8}" dt="2020-10-26T22:12:33.918" v="772" actId="14100"/>
          <ac:spMkLst>
            <pc:docMk/>
            <pc:sldMk cId="3931673851" sldId="264"/>
            <ac:spMk id="15" creationId="{977A1AEF-62C7-450B-A954-9B5448358CA5}"/>
          </ac:spMkLst>
        </pc:spChg>
        <pc:spChg chg="add mod">
          <ac:chgData name="Clements, William" userId="cbdb0636-a496-422a-8d40-98c53d494d26" providerId="ADAL" clId="{2427AD90-A05A-4309-BF11-4DF31EBCD6E8}" dt="2020-10-26T22:12:23.483" v="769" actId="13822"/>
          <ac:spMkLst>
            <pc:docMk/>
            <pc:sldMk cId="3931673851" sldId="264"/>
            <ac:spMk id="16" creationId="{B429F57E-8EBE-43B9-A1CC-621932D05621}"/>
          </ac:spMkLst>
        </pc:spChg>
        <pc:picChg chg="add mod">
          <ac:chgData name="Clements, William" userId="cbdb0636-a496-422a-8d40-98c53d494d26" providerId="ADAL" clId="{2427AD90-A05A-4309-BF11-4DF31EBCD6E8}" dt="2020-10-26T22:02:03.913" v="607" actId="1076"/>
          <ac:picMkLst>
            <pc:docMk/>
            <pc:sldMk cId="3931673851" sldId="264"/>
            <ac:picMk id="5" creationId="{86E0D313-3611-445E-9D5B-552CD1B8E5FE}"/>
          </ac:picMkLst>
        </pc:picChg>
        <pc:picChg chg="add mod">
          <ac:chgData name="Clements, William" userId="cbdb0636-a496-422a-8d40-98c53d494d26" providerId="ADAL" clId="{2427AD90-A05A-4309-BF11-4DF31EBCD6E8}" dt="2020-10-26T22:11:05.548" v="752" actId="1076"/>
          <ac:picMkLst>
            <pc:docMk/>
            <pc:sldMk cId="3931673851" sldId="264"/>
            <ac:picMk id="7" creationId="{69B73FBD-4F1E-416E-87B4-037E7919E7B4}"/>
          </ac:picMkLst>
        </pc:picChg>
        <pc:picChg chg="add mod">
          <ac:chgData name="Clements, William" userId="cbdb0636-a496-422a-8d40-98c53d494d26" providerId="ADAL" clId="{2427AD90-A05A-4309-BF11-4DF31EBCD6E8}" dt="2020-10-26T22:11:26.837" v="760" actId="1076"/>
          <ac:picMkLst>
            <pc:docMk/>
            <pc:sldMk cId="3931673851" sldId="264"/>
            <ac:picMk id="11" creationId="{CC013F85-902E-4324-80CE-2DEB8B78F42C}"/>
          </ac:picMkLst>
        </pc:picChg>
        <pc:picChg chg="add mod">
          <ac:chgData name="Clements, William" userId="cbdb0636-a496-422a-8d40-98c53d494d26" providerId="ADAL" clId="{2427AD90-A05A-4309-BF11-4DF31EBCD6E8}" dt="2020-10-26T22:11:22.468" v="759" actId="1076"/>
          <ac:picMkLst>
            <pc:docMk/>
            <pc:sldMk cId="3931673851" sldId="264"/>
            <ac:picMk id="13" creationId="{5140CC2F-6AB5-4092-B5F1-16BCEFC88461}"/>
          </ac:picMkLst>
        </pc:picChg>
      </pc:sldChg>
      <pc:sldChg chg="modSp mod">
        <pc:chgData name="Clements, William" userId="cbdb0636-a496-422a-8d40-98c53d494d26" providerId="ADAL" clId="{2427AD90-A05A-4309-BF11-4DF31EBCD6E8}" dt="2020-10-28T15:26:09.280" v="1001" actId="20577"/>
        <pc:sldMkLst>
          <pc:docMk/>
          <pc:sldMk cId="13334190" sldId="265"/>
        </pc:sldMkLst>
        <pc:spChg chg="mod">
          <ac:chgData name="Clements, William" userId="cbdb0636-a496-422a-8d40-98c53d494d26" providerId="ADAL" clId="{2427AD90-A05A-4309-BF11-4DF31EBCD6E8}" dt="2020-10-28T15:26:05.164" v="985" actId="27636"/>
          <ac:spMkLst>
            <pc:docMk/>
            <pc:sldMk cId="13334190" sldId="265"/>
            <ac:spMk id="3" creationId="{66FF8246-911B-4552-9CE3-C94E3340461E}"/>
          </ac:spMkLst>
        </pc:spChg>
        <pc:spChg chg="mod">
          <ac:chgData name="Clements, William" userId="cbdb0636-a496-422a-8d40-98c53d494d26" providerId="ADAL" clId="{2427AD90-A05A-4309-BF11-4DF31EBCD6E8}" dt="2020-10-28T15:26:09.280" v="1001" actId="20577"/>
          <ac:spMkLst>
            <pc:docMk/>
            <pc:sldMk cId="13334190" sldId="265"/>
            <ac:spMk id="4" creationId="{66D6195A-3AEF-41EB-9509-290A0D1C0947}"/>
          </ac:spMkLst>
        </pc:spChg>
      </pc:sldChg>
      <pc:sldChg chg="addSp delSp modSp mod setBg modClrScheme chgLayout">
        <pc:chgData name="Clements, William" userId="cbdb0636-a496-422a-8d40-98c53d494d26" providerId="ADAL" clId="{2427AD90-A05A-4309-BF11-4DF31EBCD6E8}" dt="2020-11-04T23:26:11.634" v="1179" actId="20577"/>
        <pc:sldMkLst>
          <pc:docMk/>
          <pc:sldMk cId="1630502698" sldId="266"/>
        </pc:sldMkLst>
        <pc:spChg chg="mod ord">
          <ac:chgData name="Clements, William" userId="cbdb0636-a496-422a-8d40-98c53d494d26" providerId="ADAL" clId="{2427AD90-A05A-4309-BF11-4DF31EBCD6E8}" dt="2020-11-04T23:26:08.321" v="1178" actId="26606"/>
          <ac:spMkLst>
            <pc:docMk/>
            <pc:sldMk cId="1630502698" sldId="266"/>
            <ac:spMk id="2" creationId="{8DE01E95-449C-4E48-8658-C0F317070D8B}"/>
          </ac:spMkLst>
        </pc:spChg>
        <pc:spChg chg="add del mod ord">
          <ac:chgData name="Clements, William" userId="cbdb0636-a496-422a-8d40-98c53d494d26" providerId="ADAL" clId="{2427AD90-A05A-4309-BF11-4DF31EBCD6E8}" dt="2020-11-04T23:25:19.571" v="1169" actId="700"/>
          <ac:spMkLst>
            <pc:docMk/>
            <pc:sldMk cId="1630502698" sldId="266"/>
            <ac:spMk id="4" creationId="{C0D0CDB3-D6DB-4AB0-9C84-083F6DBEACDE}"/>
          </ac:spMkLst>
        </pc:spChg>
        <pc:spChg chg="add del mod">
          <ac:chgData name="Clements, William" userId="cbdb0636-a496-422a-8d40-98c53d494d26" providerId="ADAL" clId="{2427AD90-A05A-4309-BF11-4DF31EBCD6E8}" dt="2020-11-04T23:25:19.571" v="1169" actId="700"/>
          <ac:spMkLst>
            <pc:docMk/>
            <pc:sldMk cId="1630502698" sldId="266"/>
            <ac:spMk id="7" creationId="{F3338AE1-85C0-4CC0-8812-DD93237E22D1}"/>
          </ac:spMkLst>
        </pc:spChg>
        <pc:spChg chg="add mod ord">
          <ac:chgData name="Clements, William" userId="cbdb0636-a496-422a-8d40-98c53d494d26" providerId="ADAL" clId="{2427AD90-A05A-4309-BF11-4DF31EBCD6E8}" dt="2020-11-04T23:26:11.634" v="1179" actId="20577"/>
          <ac:spMkLst>
            <pc:docMk/>
            <pc:sldMk cId="1630502698" sldId="266"/>
            <ac:spMk id="9" creationId="{FE363C0A-1A5D-43FD-A92F-364494AFCA78}"/>
          </ac:spMkLst>
        </pc:spChg>
        <pc:spChg chg="add">
          <ac:chgData name="Clements, William" userId="cbdb0636-a496-422a-8d40-98c53d494d26" providerId="ADAL" clId="{2427AD90-A05A-4309-BF11-4DF31EBCD6E8}" dt="2020-11-04T23:26:08.321" v="1178" actId="26606"/>
          <ac:spMkLst>
            <pc:docMk/>
            <pc:sldMk cId="1630502698" sldId="266"/>
            <ac:spMk id="16" creationId="{0671A8AE-40A1-4631-A6B8-581AFF065482}"/>
          </ac:spMkLst>
        </pc:spChg>
        <pc:spChg chg="add">
          <ac:chgData name="Clements, William" userId="cbdb0636-a496-422a-8d40-98c53d494d26" providerId="ADAL" clId="{2427AD90-A05A-4309-BF11-4DF31EBCD6E8}" dt="2020-11-04T23:26:08.321" v="1178" actId="26606"/>
          <ac:spMkLst>
            <pc:docMk/>
            <pc:sldMk cId="1630502698" sldId="266"/>
            <ac:spMk id="18" creationId="{AB58EF07-17C2-48CF-ABB0-EEF1F17CB8F0}"/>
          </ac:spMkLst>
        </pc:spChg>
        <pc:spChg chg="add">
          <ac:chgData name="Clements, William" userId="cbdb0636-a496-422a-8d40-98c53d494d26" providerId="ADAL" clId="{2427AD90-A05A-4309-BF11-4DF31EBCD6E8}" dt="2020-11-04T23:26:08.321" v="1178" actId="26606"/>
          <ac:spMkLst>
            <pc:docMk/>
            <pc:sldMk cId="1630502698" sldId="266"/>
            <ac:spMk id="20" creationId="{AF2F604E-43BE-4DC3-B983-E071523364F8}"/>
          </ac:spMkLst>
        </pc:spChg>
        <pc:spChg chg="add">
          <ac:chgData name="Clements, William" userId="cbdb0636-a496-422a-8d40-98c53d494d26" providerId="ADAL" clId="{2427AD90-A05A-4309-BF11-4DF31EBCD6E8}" dt="2020-11-04T23:26:08.321" v="1178" actId="26606"/>
          <ac:spMkLst>
            <pc:docMk/>
            <pc:sldMk cId="1630502698" sldId="266"/>
            <ac:spMk id="22" creationId="{08C9B587-E65E-4B52-B37C-ABEBB6E87928}"/>
          </ac:spMkLst>
        </pc:spChg>
        <pc:picChg chg="del">
          <ac:chgData name="Clements, William" userId="cbdb0636-a496-422a-8d40-98c53d494d26" providerId="ADAL" clId="{2427AD90-A05A-4309-BF11-4DF31EBCD6E8}" dt="2020-11-04T23:25:13.992" v="1167" actId="478"/>
          <ac:picMkLst>
            <pc:docMk/>
            <pc:sldMk cId="1630502698" sldId="266"/>
            <ac:picMk id="6" creationId="{BFD72BD3-188A-4CAC-915A-B003123CEB80}"/>
          </ac:picMkLst>
        </pc:picChg>
        <pc:picChg chg="del">
          <ac:chgData name="Clements, William" userId="cbdb0636-a496-422a-8d40-98c53d494d26" providerId="ADAL" clId="{2427AD90-A05A-4309-BF11-4DF31EBCD6E8}" dt="2020-11-04T23:25:15.794" v="1168" actId="478"/>
          <ac:picMkLst>
            <pc:docMk/>
            <pc:sldMk cId="1630502698" sldId="266"/>
            <ac:picMk id="8" creationId="{68510535-3957-4741-81AA-86E1CF435526}"/>
          </ac:picMkLst>
        </pc:picChg>
        <pc:picChg chg="add mod ord">
          <ac:chgData name="Clements, William" userId="cbdb0636-a496-422a-8d40-98c53d494d26" providerId="ADAL" clId="{2427AD90-A05A-4309-BF11-4DF31EBCD6E8}" dt="2020-11-04T23:26:08.321" v="1178" actId="26606"/>
          <ac:picMkLst>
            <pc:docMk/>
            <pc:sldMk cId="1630502698" sldId="266"/>
            <ac:picMk id="11" creationId="{00855B5A-062D-490B-839B-2FF5BC9A5ADE}"/>
          </ac:picMkLst>
        </pc:picChg>
      </pc:sldChg>
      <pc:sldChg chg="addSp delSp modSp new mod setBg modClrScheme chgLayout">
        <pc:chgData name="Clements, William" userId="cbdb0636-a496-422a-8d40-98c53d494d26" providerId="ADAL" clId="{2427AD90-A05A-4309-BF11-4DF31EBCD6E8}" dt="2020-10-28T15:55:53.817" v="1035" actId="1076"/>
        <pc:sldMkLst>
          <pc:docMk/>
          <pc:sldMk cId="3253287979" sldId="267"/>
        </pc:sldMkLst>
        <pc:spChg chg="del">
          <ac:chgData name="Clements, William" userId="cbdb0636-a496-422a-8d40-98c53d494d26" providerId="ADAL" clId="{2427AD90-A05A-4309-BF11-4DF31EBCD6E8}" dt="2020-10-28T15:01:51.896" v="774" actId="700"/>
          <ac:spMkLst>
            <pc:docMk/>
            <pc:sldMk cId="3253287979" sldId="267"/>
            <ac:spMk id="2" creationId="{0C155FBA-5C45-492F-8027-1B9F4E6CB8AC}"/>
          </ac:spMkLst>
        </pc:spChg>
        <pc:spChg chg="del">
          <ac:chgData name="Clements, William" userId="cbdb0636-a496-422a-8d40-98c53d494d26" providerId="ADAL" clId="{2427AD90-A05A-4309-BF11-4DF31EBCD6E8}" dt="2020-10-28T15:01:51.896" v="774" actId="700"/>
          <ac:spMkLst>
            <pc:docMk/>
            <pc:sldMk cId="3253287979" sldId="267"/>
            <ac:spMk id="3" creationId="{19CA604D-20DD-4833-9F30-D000EA901A70}"/>
          </ac:spMkLst>
        </pc:spChg>
        <pc:spChg chg="del">
          <ac:chgData name="Clements, William" userId="cbdb0636-a496-422a-8d40-98c53d494d26" providerId="ADAL" clId="{2427AD90-A05A-4309-BF11-4DF31EBCD6E8}" dt="2020-10-28T15:01:51.896" v="774" actId="700"/>
          <ac:spMkLst>
            <pc:docMk/>
            <pc:sldMk cId="3253287979" sldId="267"/>
            <ac:spMk id="4" creationId="{29556FA3-E370-4527-980B-0F091B7879AF}"/>
          </ac:spMkLst>
        </pc:spChg>
        <pc:spChg chg="add mod">
          <ac:chgData name="Clements, William" userId="cbdb0636-a496-422a-8d40-98c53d494d26" providerId="ADAL" clId="{2427AD90-A05A-4309-BF11-4DF31EBCD6E8}" dt="2020-10-28T15:54:32.544" v="1026" actId="1076"/>
          <ac:spMkLst>
            <pc:docMk/>
            <pc:sldMk cId="3253287979" sldId="267"/>
            <ac:spMk id="15" creationId="{196C7706-F441-4C67-BF10-9D989E1F765D}"/>
          </ac:spMkLst>
        </pc:spChg>
        <pc:spChg chg="add mod">
          <ac:chgData name="Clements, William" userId="cbdb0636-a496-422a-8d40-98c53d494d26" providerId="ADAL" clId="{2427AD90-A05A-4309-BF11-4DF31EBCD6E8}" dt="2020-10-28T15:54:51.937" v="1029" actId="207"/>
          <ac:spMkLst>
            <pc:docMk/>
            <pc:sldMk cId="3253287979" sldId="267"/>
            <ac:spMk id="16" creationId="{0B5C4E1D-656F-4A7D-BD3A-F591C722200D}"/>
          </ac:spMkLst>
        </pc:spChg>
        <pc:spChg chg="add">
          <ac:chgData name="Clements, William" userId="cbdb0636-a496-422a-8d40-98c53d494d26" providerId="ADAL" clId="{2427AD90-A05A-4309-BF11-4DF31EBCD6E8}" dt="2020-10-28T15:07:56.015" v="798" actId="26606"/>
          <ac:spMkLst>
            <pc:docMk/>
            <pc:sldMk cId="3253287979" sldId="267"/>
            <ac:spMk id="19" creationId="{417CDA24-35F8-4540-8C52-3096D6D94949}"/>
          </ac:spMkLst>
        </pc:spChg>
        <pc:spChg chg="add">
          <ac:chgData name="Clements, William" userId="cbdb0636-a496-422a-8d40-98c53d494d26" providerId="ADAL" clId="{2427AD90-A05A-4309-BF11-4DF31EBCD6E8}" dt="2020-10-28T15:07:56.015" v="798" actId="26606"/>
          <ac:spMkLst>
            <pc:docMk/>
            <pc:sldMk cId="3253287979" sldId="267"/>
            <ac:spMk id="21" creationId="{8658BFE0-4E65-4174-9C75-687C94E88273}"/>
          </ac:spMkLst>
        </pc:spChg>
        <pc:spChg chg="add">
          <ac:chgData name="Clements, William" userId="cbdb0636-a496-422a-8d40-98c53d494d26" providerId="ADAL" clId="{2427AD90-A05A-4309-BF11-4DF31EBCD6E8}" dt="2020-10-28T15:07:56.015" v="798" actId="26606"/>
          <ac:spMkLst>
            <pc:docMk/>
            <pc:sldMk cId="3253287979" sldId="267"/>
            <ac:spMk id="23" creationId="{FA75DFED-A0C1-4A83-BE1D-0271C1826EF6}"/>
          </ac:spMkLst>
        </pc:spChg>
        <pc:spChg chg="add mod">
          <ac:chgData name="Clements, William" userId="cbdb0636-a496-422a-8d40-98c53d494d26" providerId="ADAL" clId="{2427AD90-A05A-4309-BF11-4DF31EBCD6E8}" dt="2020-10-28T15:55:48.160" v="1033" actId="1076"/>
          <ac:spMkLst>
            <pc:docMk/>
            <pc:sldMk cId="3253287979" sldId="267"/>
            <ac:spMk id="25" creationId="{37055478-C246-427E-B156-D8287D87AC46}"/>
          </ac:spMkLst>
        </pc:spChg>
        <pc:spChg chg="add mod">
          <ac:chgData name="Clements, William" userId="cbdb0636-a496-422a-8d40-98c53d494d26" providerId="ADAL" clId="{2427AD90-A05A-4309-BF11-4DF31EBCD6E8}" dt="2020-10-28T15:55:53.817" v="1035" actId="1076"/>
          <ac:spMkLst>
            <pc:docMk/>
            <pc:sldMk cId="3253287979" sldId="267"/>
            <ac:spMk id="27" creationId="{253A69BB-C80C-4792-8941-CFE8675DF96C}"/>
          </ac:spMkLst>
        </pc:spChg>
        <pc:picChg chg="add mod ord">
          <ac:chgData name="Clements, William" userId="cbdb0636-a496-422a-8d40-98c53d494d26" providerId="ADAL" clId="{2427AD90-A05A-4309-BF11-4DF31EBCD6E8}" dt="2020-10-28T15:08:06.836" v="800" actId="1076"/>
          <ac:picMkLst>
            <pc:docMk/>
            <pc:sldMk cId="3253287979" sldId="267"/>
            <ac:picMk id="6" creationId="{DF39C071-E8FC-4665-B77D-4B913085D29C}"/>
          </ac:picMkLst>
        </pc:picChg>
        <pc:picChg chg="add del mod">
          <ac:chgData name="Clements, William" userId="cbdb0636-a496-422a-8d40-98c53d494d26" providerId="ADAL" clId="{2427AD90-A05A-4309-BF11-4DF31EBCD6E8}" dt="2020-10-28T15:07:41.730" v="792" actId="478"/>
          <ac:picMkLst>
            <pc:docMk/>
            <pc:sldMk cId="3253287979" sldId="267"/>
            <ac:picMk id="8" creationId="{17EB4678-14F0-4E19-87F5-70C8B6F2A22E}"/>
          </ac:picMkLst>
        </pc:picChg>
        <pc:picChg chg="add mod ord">
          <ac:chgData name="Clements, William" userId="cbdb0636-a496-422a-8d40-98c53d494d26" providerId="ADAL" clId="{2427AD90-A05A-4309-BF11-4DF31EBCD6E8}" dt="2020-10-28T15:07:56.015" v="798" actId="26606"/>
          <ac:picMkLst>
            <pc:docMk/>
            <pc:sldMk cId="3253287979" sldId="267"/>
            <ac:picMk id="10" creationId="{0D9242B5-B731-47EE-9874-743DE439C969}"/>
          </ac:picMkLst>
        </pc:picChg>
        <pc:picChg chg="add mod">
          <ac:chgData name="Clements, William" userId="cbdb0636-a496-422a-8d40-98c53d494d26" providerId="ADAL" clId="{2427AD90-A05A-4309-BF11-4DF31EBCD6E8}" dt="2020-10-28T15:08:09.643" v="801" actId="1076"/>
          <ac:picMkLst>
            <pc:docMk/>
            <pc:sldMk cId="3253287979" sldId="267"/>
            <ac:picMk id="12" creationId="{69DC4234-187C-4A3A-A00C-2DD588087D97}"/>
          </ac:picMkLst>
        </pc:picChg>
        <pc:picChg chg="add mod">
          <ac:chgData name="Clements, William" userId="cbdb0636-a496-422a-8d40-98c53d494d26" providerId="ADAL" clId="{2427AD90-A05A-4309-BF11-4DF31EBCD6E8}" dt="2020-10-28T15:07:56.015" v="798" actId="26606"/>
          <ac:picMkLst>
            <pc:docMk/>
            <pc:sldMk cId="3253287979" sldId="267"/>
            <ac:picMk id="14" creationId="{C733AA2F-48B2-4205-B2EC-843FCA721739}"/>
          </ac:picMkLst>
        </pc:picChg>
        <pc:picChg chg="add mod">
          <ac:chgData name="Clements, William" userId="cbdb0636-a496-422a-8d40-98c53d494d26" providerId="ADAL" clId="{2427AD90-A05A-4309-BF11-4DF31EBCD6E8}" dt="2020-10-28T15:55:15.624" v="1031" actId="1076"/>
          <ac:picMkLst>
            <pc:docMk/>
            <pc:sldMk cId="3253287979" sldId="267"/>
            <ac:picMk id="22" creationId="{CEA98811-37AB-47F3-9205-067F8030DE18}"/>
          </ac:picMkLst>
        </pc:picChg>
      </pc:sldChg>
      <pc:sldChg chg="addSp delSp modSp new mod modAnim">
        <pc:chgData name="Clements, William" userId="cbdb0636-a496-422a-8d40-98c53d494d26" providerId="ADAL" clId="{2427AD90-A05A-4309-BF11-4DF31EBCD6E8}" dt="2020-10-28T16:03:45.547" v="1116"/>
        <pc:sldMkLst>
          <pc:docMk/>
          <pc:sldMk cId="839857996" sldId="268"/>
        </pc:sldMkLst>
        <pc:spChg chg="add mod">
          <ac:chgData name="Clements, William" userId="cbdb0636-a496-422a-8d40-98c53d494d26" providerId="ADAL" clId="{2427AD90-A05A-4309-BF11-4DF31EBCD6E8}" dt="2020-10-28T15:19:14.736" v="846" actId="1076"/>
          <ac:spMkLst>
            <pc:docMk/>
            <pc:sldMk cId="839857996" sldId="268"/>
            <ac:spMk id="10" creationId="{C57795E3-4F5B-4F8A-B586-1A47EED4F8F4}"/>
          </ac:spMkLst>
        </pc:spChg>
        <pc:spChg chg="add del">
          <ac:chgData name="Clements, William" userId="cbdb0636-a496-422a-8d40-98c53d494d26" providerId="ADAL" clId="{2427AD90-A05A-4309-BF11-4DF31EBCD6E8}" dt="2020-10-28T15:17:49.101" v="822"/>
          <ac:spMkLst>
            <pc:docMk/>
            <pc:sldMk cId="839857996" sldId="268"/>
            <ac:spMk id="13" creationId="{F07B5933-82FE-4968-89BC-F7EE21711952}"/>
          </ac:spMkLst>
        </pc:spChg>
        <pc:spChg chg="add mod">
          <ac:chgData name="Clements, William" userId="cbdb0636-a496-422a-8d40-98c53d494d26" providerId="ADAL" clId="{2427AD90-A05A-4309-BF11-4DF31EBCD6E8}" dt="2020-10-28T15:58:06.906" v="1051" actId="1076"/>
          <ac:spMkLst>
            <pc:docMk/>
            <pc:sldMk cId="839857996" sldId="268"/>
            <ac:spMk id="15" creationId="{7132D883-0199-4A62-8392-2986055CCB60}"/>
          </ac:spMkLst>
        </pc:spChg>
        <pc:spChg chg="add mod">
          <ac:chgData name="Clements, William" userId="cbdb0636-a496-422a-8d40-98c53d494d26" providerId="ADAL" clId="{2427AD90-A05A-4309-BF11-4DF31EBCD6E8}" dt="2020-10-28T15:58:55.481" v="1070" actId="1076"/>
          <ac:spMkLst>
            <pc:docMk/>
            <pc:sldMk cId="839857996" sldId="268"/>
            <ac:spMk id="17" creationId="{094DE6EA-ED86-420D-90F5-F2BD860F7511}"/>
          </ac:spMkLst>
        </pc:spChg>
        <pc:spChg chg="add del">
          <ac:chgData name="Clements, William" userId="cbdb0636-a496-422a-8d40-98c53d494d26" providerId="ADAL" clId="{2427AD90-A05A-4309-BF11-4DF31EBCD6E8}" dt="2020-10-28T15:18:20.518" v="830"/>
          <ac:spMkLst>
            <pc:docMk/>
            <pc:sldMk cId="839857996" sldId="268"/>
            <ac:spMk id="18" creationId="{95DD5E02-C5A8-4D4C-B43F-4078A13E0D5A}"/>
          </ac:spMkLst>
        </pc:spChg>
        <pc:spChg chg="add mod">
          <ac:chgData name="Clements, William" userId="cbdb0636-a496-422a-8d40-98c53d494d26" providerId="ADAL" clId="{2427AD90-A05A-4309-BF11-4DF31EBCD6E8}" dt="2020-10-28T15:56:51.185" v="1043" actId="207"/>
          <ac:spMkLst>
            <pc:docMk/>
            <pc:sldMk cId="839857996" sldId="268"/>
            <ac:spMk id="20" creationId="{0412DCF9-BB4E-4613-9809-69FF146D67F9}"/>
          </ac:spMkLst>
        </pc:spChg>
        <pc:spChg chg="add del">
          <ac:chgData name="Clements, William" userId="cbdb0636-a496-422a-8d40-98c53d494d26" providerId="ADAL" clId="{2427AD90-A05A-4309-BF11-4DF31EBCD6E8}" dt="2020-10-28T15:18:45.552" v="837"/>
          <ac:spMkLst>
            <pc:docMk/>
            <pc:sldMk cId="839857996" sldId="268"/>
            <ac:spMk id="21" creationId="{F2E95057-4985-44F9-A239-3D9D5619A938}"/>
          </ac:spMkLst>
        </pc:spChg>
        <pc:spChg chg="add mod">
          <ac:chgData name="Clements, William" userId="cbdb0636-a496-422a-8d40-98c53d494d26" providerId="ADAL" clId="{2427AD90-A05A-4309-BF11-4DF31EBCD6E8}" dt="2020-10-28T15:57:31.763" v="1048" actId="207"/>
          <ac:spMkLst>
            <pc:docMk/>
            <pc:sldMk cId="839857996" sldId="268"/>
            <ac:spMk id="23" creationId="{416B6046-7E18-4ABB-8037-7DF23C5F944C}"/>
          </ac:spMkLst>
        </pc:spChg>
        <pc:spChg chg="add mod">
          <ac:chgData name="Clements, William" userId="cbdb0636-a496-422a-8d40-98c53d494d26" providerId="ADAL" clId="{2427AD90-A05A-4309-BF11-4DF31EBCD6E8}" dt="2020-10-28T15:19:05.818" v="843" actId="1076"/>
          <ac:spMkLst>
            <pc:docMk/>
            <pc:sldMk cId="839857996" sldId="268"/>
            <ac:spMk id="25" creationId="{FC78167D-0C8D-4040-BF6B-69A0FA465ECB}"/>
          </ac:spMkLst>
        </pc:spChg>
        <pc:spChg chg="add mod">
          <ac:chgData name="Clements, William" userId="cbdb0636-a496-422a-8d40-98c53d494d26" providerId="ADAL" clId="{2427AD90-A05A-4309-BF11-4DF31EBCD6E8}" dt="2020-10-28T15:19:18.084" v="847" actId="1076"/>
          <ac:spMkLst>
            <pc:docMk/>
            <pc:sldMk cId="839857996" sldId="268"/>
            <ac:spMk id="27" creationId="{36471CC7-3E9E-4620-8858-3C64E3A8D396}"/>
          </ac:spMkLst>
        </pc:spChg>
        <pc:spChg chg="add mod">
          <ac:chgData name="Clements, William" userId="cbdb0636-a496-422a-8d40-98c53d494d26" providerId="ADAL" clId="{2427AD90-A05A-4309-BF11-4DF31EBCD6E8}" dt="2020-10-28T15:22:26.751" v="879" actId="20577"/>
          <ac:spMkLst>
            <pc:docMk/>
            <pc:sldMk cId="839857996" sldId="268"/>
            <ac:spMk id="29" creationId="{268AA0F9-996B-44CF-9674-47D50E2DC866}"/>
          </ac:spMkLst>
        </pc:spChg>
        <pc:spChg chg="add del">
          <ac:chgData name="Clements, William" userId="cbdb0636-a496-422a-8d40-98c53d494d26" providerId="ADAL" clId="{2427AD90-A05A-4309-BF11-4DF31EBCD6E8}" dt="2020-10-28T15:19:54.336" v="853"/>
          <ac:spMkLst>
            <pc:docMk/>
            <pc:sldMk cId="839857996" sldId="268"/>
            <ac:spMk id="30" creationId="{8A8797EA-BFC9-43B7-A925-49AD64AF5068}"/>
          </ac:spMkLst>
        </pc:spChg>
        <pc:spChg chg="add mod">
          <ac:chgData name="Clements, William" userId="cbdb0636-a496-422a-8d40-98c53d494d26" providerId="ADAL" clId="{2427AD90-A05A-4309-BF11-4DF31EBCD6E8}" dt="2020-10-28T15:57:27.538" v="1046" actId="207"/>
          <ac:spMkLst>
            <pc:docMk/>
            <pc:sldMk cId="839857996" sldId="268"/>
            <ac:spMk id="32" creationId="{53C29232-7C50-4F83-A0FB-4E633C7B8EE3}"/>
          </ac:spMkLst>
        </pc:spChg>
        <pc:spChg chg="add mod">
          <ac:chgData name="Clements, William" userId="cbdb0636-a496-422a-8d40-98c53d494d26" providerId="ADAL" clId="{2427AD90-A05A-4309-BF11-4DF31EBCD6E8}" dt="2020-10-28T15:57:29.395" v="1047" actId="207"/>
          <ac:spMkLst>
            <pc:docMk/>
            <pc:sldMk cId="839857996" sldId="268"/>
            <ac:spMk id="34" creationId="{8EC14AD8-19BC-4DF3-9EFC-8B636303AA96}"/>
          </ac:spMkLst>
        </pc:spChg>
        <pc:spChg chg="add mod">
          <ac:chgData name="Clements, William" userId="cbdb0636-a496-422a-8d40-98c53d494d26" providerId="ADAL" clId="{2427AD90-A05A-4309-BF11-4DF31EBCD6E8}" dt="2020-10-28T15:22:11.742" v="873" actId="20577"/>
          <ac:spMkLst>
            <pc:docMk/>
            <pc:sldMk cId="839857996" sldId="268"/>
            <ac:spMk id="36" creationId="{6E36023F-0F1C-47E1-830B-4A3D85DB5B3B}"/>
          </ac:spMkLst>
        </pc:spChg>
        <pc:spChg chg="add mod">
          <ac:chgData name="Clements, William" userId="cbdb0636-a496-422a-8d40-98c53d494d26" providerId="ADAL" clId="{2427AD90-A05A-4309-BF11-4DF31EBCD6E8}" dt="2020-10-28T15:22:17.294" v="876" actId="20577"/>
          <ac:spMkLst>
            <pc:docMk/>
            <pc:sldMk cId="839857996" sldId="268"/>
            <ac:spMk id="38" creationId="{01619DC6-5862-43EE-B446-DA16DB4BADCA}"/>
          </ac:spMkLst>
        </pc:spChg>
        <pc:spChg chg="add mod">
          <ac:chgData name="Clements, William" userId="cbdb0636-a496-422a-8d40-98c53d494d26" providerId="ADAL" clId="{2427AD90-A05A-4309-BF11-4DF31EBCD6E8}" dt="2020-10-28T16:00:16.570" v="1090" actId="1076"/>
          <ac:spMkLst>
            <pc:docMk/>
            <pc:sldMk cId="839857996" sldId="268"/>
            <ac:spMk id="40" creationId="{E0FAD9DF-5123-4367-9C85-5A95EC77280E}"/>
          </ac:spMkLst>
        </pc:spChg>
        <pc:spChg chg="add mod">
          <ac:chgData name="Clements, William" userId="cbdb0636-a496-422a-8d40-98c53d494d26" providerId="ADAL" clId="{2427AD90-A05A-4309-BF11-4DF31EBCD6E8}" dt="2020-10-28T15:22:57.245" v="888" actId="1076"/>
          <ac:spMkLst>
            <pc:docMk/>
            <pc:sldMk cId="839857996" sldId="268"/>
            <ac:spMk id="41" creationId="{BBBACE29-A567-4381-9FB0-4DEAC176CD54}"/>
          </ac:spMkLst>
        </pc:spChg>
        <pc:spChg chg="add mod">
          <ac:chgData name="Clements, William" userId="cbdb0636-a496-422a-8d40-98c53d494d26" providerId="ADAL" clId="{2427AD90-A05A-4309-BF11-4DF31EBCD6E8}" dt="2020-10-28T15:23:01.213" v="890" actId="1076"/>
          <ac:spMkLst>
            <pc:docMk/>
            <pc:sldMk cId="839857996" sldId="268"/>
            <ac:spMk id="43" creationId="{0BB17635-4DE4-48D4-A61E-9CF71B3EA6FB}"/>
          </ac:spMkLst>
        </pc:spChg>
        <pc:spChg chg="add mod">
          <ac:chgData name="Clements, William" userId="cbdb0636-a496-422a-8d40-98c53d494d26" providerId="ADAL" clId="{2427AD90-A05A-4309-BF11-4DF31EBCD6E8}" dt="2020-10-28T15:59:53.225" v="1079" actId="1076"/>
          <ac:spMkLst>
            <pc:docMk/>
            <pc:sldMk cId="839857996" sldId="268"/>
            <ac:spMk id="45" creationId="{33F30714-45B0-4B6B-BAAB-7D82084F320E}"/>
          </ac:spMkLst>
        </pc:spChg>
        <pc:spChg chg="add mod">
          <ac:chgData name="Clements, William" userId="cbdb0636-a496-422a-8d40-98c53d494d26" providerId="ADAL" clId="{2427AD90-A05A-4309-BF11-4DF31EBCD6E8}" dt="2020-10-28T15:59:23.738" v="1072" actId="207"/>
          <ac:spMkLst>
            <pc:docMk/>
            <pc:sldMk cId="839857996" sldId="268"/>
            <ac:spMk id="47" creationId="{F2DB57CD-0000-4975-8F81-C1C3DD215520}"/>
          </ac:spMkLst>
        </pc:spChg>
        <pc:spChg chg="add mod">
          <ac:chgData name="Clements, William" userId="cbdb0636-a496-422a-8d40-98c53d494d26" providerId="ADAL" clId="{2427AD90-A05A-4309-BF11-4DF31EBCD6E8}" dt="2020-10-28T15:59:28.778" v="1074" actId="207"/>
          <ac:spMkLst>
            <pc:docMk/>
            <pc:sldMk cId="839857996" sldId="268"/>
            <ac:spMk id="49" creationId="{06EB3D6E-D635-4AC9-90B3-D587A8EB20C1}"/>
          </ac:spMkLst>
        </pc:spChg>
        <pc:spChg chg="add mod">
          <ac:chgData name="Clements, William" userId="cbdb0636-a496-422a-8d40-98c53d494d26" providerId="ADAL" clId="{2427AD90-A05A-4309-BF11-4DF31EBCD6E8}" dt="2020-10-28T15:59:44.858" v="1078" actId="1076"/>
          <ac:spMkLst>
            <pc:docMk/>
            <pc:sldMk cId="839857996" sldId="268"/>
            <ac:spMk id="51" creationId="{5160B8BC-28B7-46AA-A807-8597BD6FF4BB}"/>
          </ac:spMkLst>
        </pc:spChg>
        <pc:spChg chg="add mod">
          <ac:chgData name="Clements, William" userId="cbdb0636-a496-422a-8d40-98c53d494d26" providerId="ADAL" clId="{2427AD90-A05A-4309-BF11-4DF31EBCD6E8}" dt="2020-10-28T15:58:31.729" v="1057" actId="1076"/>
          <ac:spMkLst>
            <pc:docMk/>
            <pc:sldMk cId="839857996" sldId="268"/>
            <ac:spMk id="53" creationId="{573CF42D-404C-4B7E-A253-A449B6AD72C9}"/>
          </ac:spMkLst>
        </pc:spChg>
        <pc:spChg chg="add mod">
          <ac:chgData name="Clements, William" userId="cbdb0636-a496-422a-8d40-98c53d494d26" providerId="ADAL" clId="{2427AD90-A05A-4309-BF11-4DF31EBCD6E8}" dt="2020-10-28T15:58:46.491" v="1069" actId="20577"/>
          <ac:spMkLst>
            <pc:docMk/>
            <pc:sldMk cId="839857996" sldId="268"/>
            <ac:spMk id="55" creationId="{8D2459F6-E8C4-48E5-B106-A900943FDA64}"/>
          </ac:spMkLst>
        </pc:spChg>
        <pc:spChg chg="add mod">
          <ac:chgData name="Clements, William" userId="cbdb0636-a496-422a-8d40-98c53d494d26" providerId="ADAL" clId="{2427AD90-A05A-4309-BF11-4DF31EBCD6E8}" dt="2020-10-28T16:03:27.571" v="1115" actId="207"/>
          <ac:spMkLst>
            <pc:docMk/>
            <pc:sldMk cId="839857996" sldId="268"/>
            <ac:spMk id="58" creationId="{EACB8814-7990-484D-82AE-30BEADF22147}"/>
          </ac:spMkLst>
        </pc:spChg>
        <pc:picChg chg="add mod">
          <ac:chgData name="Clements, William" userId="cbdb0636-a496-422a-8d40-98c53d494d26" providerId="ADAL" clId="{2427AD90-A05A-4309-BF11-4DF31EBCD6E8}" dt="2020-10-28T15:16:37.325" v="804" actId="1076"/>
          <ac:picMkLst>
            <pc:docMk/>
            <pc:sldMk cId="839857996" sldId="268"/>
            <ac:picMk id="3" creationId="{BEE25C41-6B03-4E74-8651-4BE2524A7F03}"/>
          </ac:picMkLst>
        </pc:picChg>
        <pc:picChg chg="add mod">
          <ac:chgData name="Clements, William" userId="cbdb0636-a496-422a-8d40-98c53d494d26" providerId="ADAL" clId="{2427AD90-A05A-4309-BF11-4DF31EBCD6E8}" dt="2020-10-28T15:17:33.996" v="819" actId="1076"/>
          <ac:picMkLst>
            <pc:docMk/>
            <pc:sldMk cId="839857996" sldId="268"/>
            <ac:picMk id="5" creationId="{F870279E-CF6F-4C58-84DE-3897A3DD7E21}"/>
          </ac:picMkLst>
        </pc:picChg>
        <pc:picChg chg="add mod">
          <ac:chgData name="Clements, William" userId="cbdb0636-a496-422a-8d40-98c53d494d26" providerId="ADAL" clId="{2427AD90-A05A-4309-BF11-4DF31EBCD6E8}" dt="2020-10-28T15:16:58.442" v="809" actId="14100"/>
          <ac:picMkLst>
            <pc:docMk/>
            <pc:sldMk cId="839857996" sldId="268"/>
            <ac:picMk id="7" creationId="{F3666F7D-8028-4A41-BE5E-46B89B8DEFA6}"/>
          </ac:picMkLst>
        </pc:picChg>
        <pc:picChg chg="add mod">
          <ac:chgData name="Clements, William" userId="cbdb0636-a496-422a-8d40-98c53d494d26" providerId="ADAL" clId="{2427AD90-A05A-4309-BF11-4DF31EBCD6E8}" dt="2020-10-28T15:17:32.156" v="818" actId="1076"/>
          <ac:picMkLst>
            <pc:docMk/>
            <pc:sldMk cId="839857996" sldId="268"/>
            <ac:picMk id="9" creationId="{3C3B19C5-BAE9-40CF-9355-E663EED81875}"/>
          </ac:picMkLst>
        </pc:picChg>
        <pc:picChg chg="add mod">
          <ac:chgData name="Clements, William" userId="cbdb0636-a496-422a-8d40-98c53d494d26" providerId="ADAL" clId="{2427AD90-A05A-4309-BF11-4DF31EBCD6E8}" dt="2020-10-28T15:59:40.241" v="1077" actId="1076"/>
          <ac:picMkLst>
            <pc:docMk/>
            <pc:sldMk cId="839857996" sldId="268"/>
            <ac:picMk id="12" creationId="{538E0C56-260D-4DE4-933C-9294399EE608}"/>
          </ac:picMkLst>
        </pc:picChg>
        <pc:picChg chg="add mod">
          <ac:chgData name="Clements, William" userId="cbdb0636-a496-422a-8d40-98c53d494d26" providerId="ADAL" clId="{2427AD90-A05A-4309-BF11-4DF31EBCD6E8}" dt="2020-10-28T16:03:02.651" v="1110" actId="1076"/>
          <ac:picMkLst>
            <pc:docMk/>
            <pc:sldMk cId="839857996" sldId="268"/>
            <ac:picMk id="57" creationId="{16E5E2D4-BCE5-42D6-8A26-DE40516B85EC}"/>
          </ac:picMkLst>
        </pc:picChg>
      </pc:sldChg>
      <pc:sldChg chg="addSp delSp modSp add mod delAnim">
        <pc:chgData name="Clements, William" userId="cbdb0636-a496-422a-8d40-98c53d494d26" providerId="ADAL" clId="{2427AD90-A05A-4309-BF11-4DF31EBCD6E8}" dt="2020-11-04T21:40:50.478" v="1157" actId="22"/>
        <pc:sldMkLst>
          <pc:docMk/>
          <pc:sldMk cId="1815824171" sldId="269"/>
        </pc:sldMkLst>
        <pc:spChg chg="add mod ord">
          <ac:chgData name="Clements, William" userId="cbdb0636-a496-422a-8d40-98c53d494d26" providerId="ADAL" clId="{2427AD90-A05A-4309-BF11-4DF31EBCD6E8}" dt="2020-11-04T21:37:38.623" v="1121" actId="167"/>
          <ac:spMkLst>
            <pc:docMk/>
            <pc:sldMk cId="1815824171" sldId="269"/>
            <ac:spMk id="2" creationId="{7AED0075-3EDD-4A9C-B5B7-14724EF09E09}"/>
          </ac:spMkLst>
        </pc:spChg>
        <pc:spChg chg="del">
          <ac:chgData name="Clements, William" userId="cbdb0636-a496-422a-8d40-98c53d494d26" providerId="ADAL" clId="{2427AD90-A05A-4309-BF11-4DF31EBCD6E8}" dt="2020-11-04T21:40:26.810" v="1155" actId="478"/>
          <ac:spMkLst>
            <pc:docMk/>
            <pc:sldMk cId="1815824171" sldId="269"/>
            <ac:spMk id="10" creationId="{C57795E3-4F5B-4F8A-B586-1A47EED4F8F4}"/>
          </ac:spMkLst>
        </pc:spChg>
        <pc:spChg chg="del">
          <ac:chgData name="Clements, William" userId="cbdb0636-a496-422a-8d40-98c53d494d26" providerId="ADAL" clId="{2427AD90-A05A-4309-BF11-4DF31EBCD6E8}" dt="2020-11-04T21:38:36.970" v="1153" actId="478"/>
          <ac:spMkLst>
            <pc:docMk/>
            <pc:sldMk cId="1815824171" sldId="269"/>
            <ac:spMk id="17" creationId="{094DE6EA-ED86-420D-90F5-F2BD860F7511}"/>
          </ac:spMkLst>
        </pc:spChg>
        <pc:spChg chg="mod">
          <ac:chgData name="Clements, William" userId="cbdb0636-a496-422a-8d40-98c53d494d26" providerId="ADAL" clId="{2427AD90-A05A-4309-BF11-4DF31EBCD6E8}" dt="2020-11-04T21:38:27.336" v="1150" actId="20577"/>
          <ac:spMkLst>
            <pc:docMk/>
            <pc:sldMk cId="1815824171" sldId="269"/>
            <ac:spMk id="29" creationId="{268AA0F9-996B-44CF-9674-47D50E2DC866}"/>
          </ac:spMkLst>
        </pc:spChg>
        <pc:spChg chg="del">
          <ac:chgData name="Clements, William" userId="cbdb0636-a496-422a-8d40-98c53d494d26" providerId="ADAL" clId="{2427AD90-A05A-4309-BF11-4DF31EBCD6E8}" dt="2020-11-04T21:38:35.499" v="1152" actId="478"/>
          <ac:spMkLst>
            <pc:docMk/>
            <pc:sldMk cId="1815824171" sldId="269"/>
            <ac:spMk id="34" creationId="{8EC14AD8-19BC-4DF3-9EFC-8B636303AA96}"/>
          </ac:spMkLst>
        </pc:spChg>
        <pc:spChg chg="mod">
          <ac:chgData name="Clements, William" userId="cbdb0636-a496-422a-8d40-98c53d494d26" providerId="ADAL" clId="{2427AD90-A05A-4309-BF11-4DF31EBCD6E8}" dt="2020-11-04T21:38:22.200" v="1144" actId="20577"/>
          <ac:spMkLst>
            <pc:docMk/>
            <pc:sldMk cId="1815824171" sldId="269"/>
            <ac:spMk id="38" creationId="{01619DC6-5862-43EE-B446-DA16DB4BADCA}"/>
          </ac:spMkLst>
        </pc:spChg>
        <pc:spChg chg="del">
          <ac:chgData name="Clements, William" userId="cbdb0636-a496-422a-8d40-98c53d494d26" providerId="ADAL" clId="{2427AD90-A05A-4309-BF11-4DF31EBCD6E8}" dt="2020-11-04T21:38:30.874" v="1151" actId="478"/>
          <ac:spMkLst>
            <pc:docMk/>
            <pc:sldMk cId="1815824171" sldId="269"/>
            <ac:spMk id="40" creationId="{E0FAD9DF-5123-4367-9C85-5A95EC77280E}"/>
          </ac:spMkLst>
        </pc:spChg>
        <pc:spChg chg="del">
          <ac:chgData name="Clements, William" userId="cbdb0636-a496-422a-8d40-98c53d494d26" providerId="ADAL" clId="{2427AD90-A05A-4309-BF11-4DF31EBCD6E8}" dt="2020-11-04T21:37:52.346" v="1123" actId="478"/>
          <ac:spMkLst>
            <pc:docMk/>
            <pc:sldMk cId="1815824171" sldId="269"/>
            <ac:spMk id="43" creationId="{0BB17635-4DE4-48D4-A61E-9CF71B3EA6FB}"/>
          </ac:spMkLst>
        </pc:spChg>
        <pc:spChg chg="del">
          <ac:chgData name="Clements, William" userId="cbdb0636-a496-422a-8d40-98c53d494d26" providerId="ADAL" clId="{2427AD90-A05A-4309-BF11-4DF31EBCD6E8}" dt="2020-11-04T21:37:59.097" v="1124" actId="478"/>
          <ac:spMkLst>
            <pc:docMk/>
            <pc:sldMk cId="1815824171" sldId="269"/>
            <ac:spMk id="49" creationId="{06EB3D6E-D635-4AC9-90B3-D587A8EB20C1}"/>
          </ac:spMkLst>
        </pc:spChg>
        <pc:spChg chg="del">
          <ac:chgData name="Clements, William" userId="cbdb0636-a496-422a-8d40-98c53d494d26" providerId="ADAL" clId="{2427AD90-A05A-4309-BF11-4DF31EBCD6E8}" dt="2020-11-04T21:38:38.761" v="1154" actId="478"/>
          <ac:spMkLst>
            <pc:docMk/>
            <pc:sldMk cId="1815824171" sldId="269"/>
            <ac:spMk id="55" creationId="{8D2459F6-E8C4-48E5-B106-A900943FDA64}"/>
          </ac:spMkLst>
        </pc:spChg>
        <pc:picChg chg="add del">
          <ac:chgData name="Clements, William" userId="cbdb0636-a496-422a-8d40-98c53d494d26" providerId="ADAL" clId="{2427AD90-A05A-4309-BF11-4DF31EBCD6E8}" dt="2020-11-04T21:40:50.478" v="1157" actId="22"/>
          <ac:picMkLst>
            <pc:docMk/>
            <pc:sldMk cId="1815824171" sldId="269"/>
            <ac:picMk id="4" creationId="{C7E87FB7-3475-489E-AB71-1DB02D27A0B0}"/>
          </ac:picMkLst>
        </pc:picChg>
        <pc:picChg chg="del">
          <ac:chgData name="Clements, William" userId="cbdb0636-a496-422a-8d40-98c53d494d26" providerId="ADAL" clId="{2427AD90-A05A-4309-BF11-4DF31EBCD6E8}" dt="2020-11-04T21:37:20.718" v="1118" actId="478"/>
          <ac:picMkLst>
            <pc:docMk/>
            <pc:sldMk cId="1815824171" sldId="269"/>
            <ac:picMk id="7" creationId="{F3666F7D-8028-4A41-BE5E-46B89B8DEFA6}"/>
          </ac:picMkLst>
        </pc:picChg>
        <pc:picChg chg="del">
          <ac:chgData name="Clements, William" userId="cbdb0636-a496-422a-8d40-98c53d494d26" providerId="ADAL" clId="{2427AD90-A05A-4309-BF11-4DF31EBCD6E8}" dt="2020-11-04T21:37:48.716" v="1122" actId="478"/>
          <ac:picMkLst>
            <pc:docMk/>
            <pc:sldMk cId="1815824171" sldId="269"/>
            <ac:picMk id="9" creationId="{3C3B19C5-BAE9-40CF-9355-E663EED81875}"/>
          </ac:picMkLst>
        </pc:picChg>
      </pc:sldChg>
    </pc:docChg>
  </pc:docChgLst>
  <pc:docChgLst>
    <pc:chgData name="Clements, William" userId="cbdb0636-a496-422a-8d40-98c53d494d26" providerId="ADAL" clId="{F17449BF-9BFC-44A0-8246-6979FAED7F7D}"/>
    <pc:docChg chg="undo custSel addSld delSld modSld">
      <pc:chgData name="Clements, William" userId="cbdb0636-a496-422a-8d40-98c53d494d26" providerId="ADAL" clId="{F17449BF-9BFC-44A0-8246-6979FAED7F7D}" dt="2020-10-26T17:57:41.655" v="2096" actId="962"/>
      <pc:docMkLst>
        <pc:docMk/>
      </pc:docMkLst>
      <pc:sldChg chg="delSp modSp add mod setBg delDesignElem">
        <pc:chgData name="Clements, William" userId="cbdb0636-a496-422a-8d40-98c53d494d26" providerId="ADAL" clId="{F17449BF-9BFC-44A0-8246-6979FAED7F7D}" dt="2020-10-26T15:30:37.687" v="665" actId="20577"/>
        <pc:sldMkLst>
          <pc:docMk/>
          <pc:sldMk cId="1912232564" sldId="256"/>
        </pc:sldMkLst>
        <pc:spChg chg="mod">
          <ac:chgData name="Clements, William" userId="cbdb0636-a496-422a-8d40-98c53d494d26" providerId="ADAL" clId="{F17449BF-9BFC-44A0-8246-6979FAED7F7D}" dt="2020-10-26T15:30:37.687" v="665" actId="20577"/>
          <ac:spMkLst>
            <pc:docMk/>
            <pc:sldMk cId="1912232564" sldId="256"/>
            <ac:spMk id="3" creationId="{D3F2A6F4-C934-4E91-8ACC-A01AE1BE9DDE}"/>
          </ac:spMkLst>
        </pc:spChg>
        <pc:spChg chg="del">
          <ac:chgData name="Clements, William" userId="cbdb0636-a496-422a-8d40-98c53d494d26" providerId="ADAL" clId="{F17449BF-9BFC-44A0-8246-6979FAED7F7D}" dt="2020-10-26T15:10:29.425" v="17"/>
          <ac:spMkLst>
            <pc:docMk/>
            <pc:sldMk cId="1912232564" sldId="256"/>
            <ac:spMk id="2052" creationId="{CF62D2A7-8207-488C-9F46-316BA81A16C8}"/>
          </ac:spMkLst>
        </pc:spChg>
      </pc:sldChg>
      <pc:sldChg chg="delSp modSp add mod setBg delDesignElem">
        <pc:chgData name="Clements, William" userId="cbdb0636-a496-422a-8d40-98c53d494d26" providerId="ADAL" clId="{F17449BF-9BFC-44A0-8246-6979FAED7F7D}" dt="2020-10-26T15:10:22.140" v="15" actId="20577"/>
        <pc:sldMkLst>
          <pc:docMk/>
          <pc:sldMk cId="1543431509" sldId="257"/>
        </pc:sldMkLst>
        <pc:spChg chg="mod">
          <ac:chgData name="Clements, William" userId="cbdb0636-a496-422a-8d40-98c53d494d26" providerId="ADAL" clId="{F17449BF-9BFC-44A0-8246-6979FAED7F7D}" dt="2020-10-26T15:10:22.140" v="15" actId="20577"/>
          <ac:spMkLst>
            <pc:docMk/>
            <pc:sldMk cId="1543431509" sldId="257"/>
            <ac:spMk id="2" creationId="{E0AEB204-B543-4625-A37C-7960B55AD4DB}"/>
          </ac:spMkLst>
        </pc:spChg>
        <pc:spChg chg="del">
          <ac:chgData name="Clements, William" userId="cbdb0636-a496-422a-8d40-98c53d494d26" providerId="ADAL" clId="{F17449BF-9BFC-44A0-8246-6979FAED7F7D}" dt="2020-10-26T15:10:13.142" v="1"/>
          <ac:spMkLst>
            <pc:docMk/>
            <pc:sldMk cId="1543431509" sldId="257"/>
            <ac:spMk id="8" creationId="{C66F2F30-5DC0-44A0-BFA6-E12F46ED16DA}"/>
          </ac:spMkLst>
        </pc:spChg>
        <pc:spChg chg="del">
          <ac:chgData name="Clements, William" userId="cbdb0636-a496-422a-8d40-98c53d494d26" providerId="ADAL" clId="{F17449BF-9BFC-44A0-8246-6979FAED7F7D}" dt="2020-10-26T15:10:13.142" v="1"/>
          <ac:spMkLst>
            <pc:docMk/>
            <pc:sldMk cId="1543431509" sldId="257"/>
            <ac:spMk id="10" creationId="{85872F57-7F42-4F97-8391-DDC8D0054C03}"/>
          </ac:spMkLst>
        </pc:spChg>
        <pc:spChg chg="del">
          <ac:chgData name="Clements, William" userId="cbdb0636-a496-422a-8d40-98c53d494d26" providerId="ADAL" clId="{F17449BF-9BFC-44A0-8246-6979FAED7F7D}" dt="2020-10-26T15:10:13.142" v="1"/>
          <ac:spMkLst>
            <pc:docMk/>
            <pc:sldMk cId="1543431509" sldId="257"/>
            <ac:spMk id="12" creationId="{04DC2037-48A0-4F22-B9D4-8EAEBC780AB4}"/>
          </ac:spMkLst>
        </pc:spChg>
        <pc:spChg chg="del">
          <ac:chgData name="Clements, William" userId="cbdb0636-a496-422a-8d40-98c53d494d26" providerId="ADAL" clId="{F17449BF-9BFC-44A0-8246-6979FAED7F7D}" dt="2020-10-26T15:10:13.142" v="1"/>
          <ac:spMkLst>
            <pc:docMk/>
            <pc:sldMk cId="1543431509" sldId="257"/>
            <ac:spMk id="14" creationId="{0006CBFD-ADA0-43D1-9332-9C34CA1C76ED}"/>
          </ac:spMkLst>
        </pc:spChg>
        <pc:spChg chg="del">
          <ac:chgData name="Clements, William" userId="cbdb0636-a496-422a-8d40-98c53d494d26" providerId="ADAL" clId="{F17449BF-9BFC-44A0-8246-6979FAED7F7D}" dt="2020-10-26T15:10:13.142" v="1"/>
          <ac:spMkLst>
            <pc:docMk/>
            <pc:sldMk cId="1543431509" sldId="257"/>
            <ac:spMk id="16" creationId="{2B931666-F28F-45F3-A074-66D2272D580B}"/>
          </ac:spMkLst>
        </pc:spChg>
      </pc:sldChg>
      <pc:sldChg chg="new del">
        <pc:chgData name="Clements, William" userId="cbdb0636-a496-422a-8d40-98c53d494d26" providerId="ADAL" clId="{F17449BF-9BFC-44A0-8246-6979FAED7F7D}" dt="2020-10-26T15:33:06.660" v="671" actId="47"/>
        <pc:sldMkLst>
          <pc:docMk/>
          <pc:sldMk cId="1832061738" sldId="258"/>
        </pc:sldMkLst>
      </pc:sldChg>
      <pc:sldChg chg="addSp delSp modSp add mod setBg delDesignElem">
        <pc:chgData name="Clements, William" userId="cbdb0636-a496-422a-8d40-98c53d494d26" providerId="ADAL" clId="{F17449BF-9BFC-44A0-8246-6979FAED7F7D}" dt="2020-10-26T16:07:02.855" v="748" actId="20577"/>
        <pc:sldMkLst>
          <pc:docMk/>
          <pc:sldMk cId="943023879" sldId="259"/>
        </pc:sldMkLst>
        <pc:spChg chg="mod">
          <ac:chgData name="Clements, William" userId="cbdb0636-a496-422a-8d40-98c53d494d26" providerId="ADAL" clId="{F17449BF-9BFC-44A0-8246-6979FAED7F7D}" dt="2020-10-26T15:21:31.306" v="321" actId="207"/>
          <ac:spMkLst>
            <pc:docMk/>
            <pc:sldMk cId="943023879" sldId="259"/>
            <ac:spMk id="2" creationId="{322F069D-CB3F-455C-945B-6B2DEC2C3B83}"/>
          </ac:spMkLst>
        </pc:spChg>
        <pc:spChg chg="mod">
          <ac:chgData name="Clements, William" userId="cbdb0636-a496-422a-8d40-98c53d494d26" providerId="ADAL" clId="{F17449BF-9BFC-44A0-8246-6979FAED7F7D}" dt="2020-10-26T15:28:20.408" v="661" actId="20577"/>
          <ac:spMkLst>
            <pc:docMk/>
            <pc:sldMk cId="943023879" sldId="259"/>
            <ac:spMk id="3" creationId="{4AEB9260-E52E-4330-937D-6BB35FD6AB04}"/>
          </ac:spMkLst>
        </pc:spChg>
        <pc:spChg chg="add del">
          <ac:chgData name="Clements, William" userId="cbdb0636-a496-422a-8d40-98c53d494d26" providerId="ADAL" clId="{F17449BF-9BFC-44A0-8246-6979FAED7F7D}" dt="2020-10-26T15:11:41.906" v="31"/>
          <ac:spMkLst>
            <pc:docMk/>
            <pc:sldMk cId="943023879" sldId="259"/>
            <ac:spMk id="4" creationId="{0C1CEBAB-4FFB-4615-9811-0AFFCE69446F}"/>
          </ac:spMkLst>
        </pc:spChg>
        <pc:spChg chg="del">
          <ac:chgData name="Clements, William" userId="cbdb0636-a496-422a-8d40-98c53d494d26" providerId="ADAL" clId="{F17449BF-9BFC-44A0-8246-6979FAED7F7D}" dt="2020-10-26T15:11:00.786" v="20"/>
          <ac:spMkLst>
            <pc:docMk/>
            <pc:sldMk cId="943023879" sldId="259"/>
            <ac:spMk id="59" creationId="{6FBDFA86-51D3-4729-B154-796918372804}"/>
          </ac:spMkLst>
        </pc:spChg>
        <pc:graphicFrameChg chg="add mod modGraphic">
          <ac:chgData name="Clements, William" userId="cbdb0636-a496-422a-8d40-98c53d494d26" providerId="ADAL" clId="{F17449BF-9BFC-44A0-8246-6979FAED7F7D}" dt="2020-10-26T16:07:02.855" v="748" actId="20577"/>
          <ac:graphicFrameMkLst>
            <pc:docMk/>
            <pc:sldMk cId="943023879" sldId="259"/>
            <ac:graphicFrameMk id="5" creationId="{17864E54-AFC9-471A-A8F8-E2C7A87871B3}"/>
          </ac:graphicFrameMkLst>
        </pc:graphicFrameChg>
        <pc:picChg chg="del">
          <ac:chgData name="Clements, William" userId="cbdb0636-a496-422a-8d40-98c53d494d26" providerId="ADAL" clId="{F17449BF-9BFC-44A0-8246-6979FAED7F7D}" dt="2020-10-26T15:25:59.610" v="447" actId="478"/>
          <ac:picMkLst>
            <pc:docMk/>
            <pc:sldMk cId="943023879" sldId="259"/>
            <ac:picMk id="7" creationId="{BA0A0ACD-B0CA-4EFA-B84E-34D2F726A203}"/>
          </ac:picMkLst>
        </pc:picChg>
        <pc:cxnChg chg="del">
          <ac:chgData name="Clements, William" userId="cbdb0636-a496-422a-8d40-98c53d494d26" providerId="ADAL" clId="{F17449BF-9BFC-44A0-8246-6979FAED7F7D}" dt="2020-10-26T15:11:00.786" v="20"/>
          <ac:cxnSpMkLst>
            <pc:docMk/>
            <pc:sldMk cId="943023879" sldId="259"/>
            <ac:cxnSpMk id="60" creationId="{0F1CE7C6-BE91-42A7-9214-F33FD918C386}"/>
          </ac:cxnSpMkLst>
        </pc:cxnChg>
      </pc:sldChg>
      <pc:sldChg chg="addSp delSp modSp add mod setBg delAnim delDesignElem">
        <pc:chgData name="Clements, William" userId="cbdb0636-a496-422a-8d40-98c53d494d26" providerId="ADAL" clId="{F17449BF-9BFC-44A0-8246-6979FAED7F7D}" dt="2020-10-26T17:12:20.881" v="2074" actId="207"/>
        <pc:sldMkLst>
          <pc:docMk/>
          <pc:sldMk cId="1997458881" sldId="262"/>
        </pc:sldMkLst>
        <pc:spChg chg="mod">
          <ac:chgData name="Clements, William" userId="cbdb0636-a496-422a-8d40-98c53d494d26" providerId="ADAL" clId="{F17449BF-9BFC-44A0-8246-6979FAED7F7D}" dt="2020-10-26T17:12:20.881" v="2074" actId="207"/>
          <ac:spMkLst>
            <pc:docMk/>
            <pc:sldMk cId="1997458881" sldId="262"/>
            <ac:spMk id="2" creationId="{BA6C7C78-E080-4421-8CCF-C502B1F9E14B}"/>
          </ac:spMkLst>
        </pc:spChg>
        <pc:spChg chg="mod">
          <ac:chgData name="Clements, William" userId="cbdb0636-a496-422a-8d40-98c53d494d26" providerId="ADAL" clId="{F17449BF-9BFC-44A0-8246-6979FAED7F7D}" dt="2020-10-26T17:12:17.134" v="2073" actId="207"/>
          <ac:spMkLst>
            <pc:docMk/>
            <pc:sldMk cId="1997458881" sldId="262"/>
            <ac:spMk id="3" creationId="{D825BC60-7862-4C89-818E-CD328EDE988E}"/>
          </ac:spMkLst>
        </pc:spChg>
        <pc:spChg chg="add del">
          <ac:chgData name="Clements, William" userId="cbdb0636-a496-422a-8d40-98c53d494d26" providerId="ADAL" clId="{F17449BF-9BFC-44A0-8246-6979FAED7F7D}" dt="2020-10-26T16:58:36.385" v="1264"/>
          <ac:spMkLst>
            <pc:docMk/>
            <pc:sldMk cId="1997458881" sldId="262"/>
            <ac:spMk id="4" creationId="{DD23F064-1083-4FDB-A294-7E1F7DD2F3A7}"/>
          </ac:spMkLst>
        </pc:spChg>
        <pc:spChg chg="add del">
          <ac:chgData name="Clements, William" userId="cbdb0636-a496-422a-8d40-98c53d494d26" providerId="ADAL" clId="{F17449BF-9BFC-44A0-8246-6979FAED7F7D}" dt="2020-10-26T16:58:55.710" v="1268"/>
          <ac:spMkLst>
            <pc:docMk/>
            <pc:sldMk cId="1997458881" sldId="262"/>
            <ac:spMk id="5" creationId="{18EDDE4D-FABF-43C9-A12C-E682263AF65E}"/>
          </ac:spMkLst>
        </pc:spChg>
        <pc:spChg chg="mod">
          <ac:chgData name="Clements, William" userId="cbdb0636-a496-422a-8d40-98c53d494d26" providerId="ADAL" clId="{F17449BF-9BFC-44A0-8246-6979FAED7F7D}" dt="2020-10-26T16:58:37.768" v="1265"/>
          <ac:spMkLst>
            <pc:docMk/>
            <pc:sldMk cId="1997458881" sldId="262"/>
            <ac:spMk id="10" creationId="{4B8C8CF5-0967-4F4F-8051-86FB7966944B}"/>
          </ac:spMkLst>
        </pc:spChg>
        <pc:spChg chg="del">
          <ac:chgData name="Clements, William" userId="cbdb0636-a496-422a-8d40-98c53d494d26" providerId="ADAL" clId="{F17449BF-9BFC-44A0-8246-6979FAED7F7D}" dt="2020-10-26T15:30:49.989" v="667"/>
          <ac:spMkLst>
            <pc:docMk/>
            <pc:sldMk cId="1997458881" sldId="262"/>
            <ac:spMk id="11" creationId="{49CD2D09-B1BB-4DF5-9E1C-3D21B21EDEFD}"/>
          </ac:spMkLst>
        </pc:spChg>
        <pc:spChg chg="del">
          <ac:chgData name="Clements, William" userId="cbdb0636-a496-422a-8d40-98c53d494d26" providerId="ADAL" clId="{F17449BF-9BFC-44A0-8246-6979FAED7F7D}" dt="2020-10-26T16:58:41.616" v="1266" actId="478"/>
          <ac:spMkLst>
            <pc:docMk/>
            <pc:sldMk cId="1997458881" sldId="262"/>
            <ac:spMk id="14" creationId="{2DFB8620-8851-43E9-8965-23AC122DB1C5}"/>
          </ac:spMkLst>
        </pc:spChg>
        <pc:spChg chg="del">
          <ac:chgData name="Clements, William" userId="cbdb0636-a496-422a-8d40-98c53d494d26" providerId="ADAL" clId="{F17449BF-9BFC-44A0-8246-6979FAED7F7D}" dt="2020-10-26T15:30:49.989" v="667"/>
          <ac:spMkLst>
            <pc:docMk/>
            <pc:sldMk cId="1997458881" sldId="262"/>
            <ac:spMk id="15" creationId="{967C29FE-FD32-4AFB-AD20-DBDF5864B2D8}"/>
          </ac:spMkLst>
        </pc:spChg>
        <pc:spChg chg="mod">
          <ac:chgData name="Clements, William" userId="cbdb0636-a496-422a-8d40-98c53d494d26" providerId="ADAL" clId="{F17449BF-9BFC-44A0-8246-6979FAED7F7D}" dt="2020-10-26T16:59:01.325" v="1270" actId="1076"/>
          <ac:spMkLst>
            <pc:docMk/>
            <pc:sldMk cId="1997458881" sldId="262"/>
            <ac:spMk id="16" creationId="{5D7FA324-1F1E-4E5B-8A54-28245B8628A8}"/>
          </ac:spMkLst>
        </pc:spChg>
        <pc:picChg chg="del">
          <ac:chgData name="Clements, William" userId="cbdb0636-a496-422a-8d40-98c53d494d26" providerId="ADAL" clId="{F17449BF-9BFC-44A0-8246-6979FAED7F7D}" dt="2020-10-26T15:30:49.989" v="667"/>
          <ac:picMkLst>
            <pc:docMk/>
            <pc:sldMk cId="1997458881" sldId="262"/>
            <ac:picMk id="13" creationId="{83355637-BA71-4F63-94C9-E77BF81BDFC0}"/>
          </ac:picMkLst>
        </pc:picChg>
      </pc:sldChg>
      <pc:sldChg chg="addSp delSp modSp add mod setBg modAnim delDesignElem">
        <pc:chgData name="Clements, William" userId="cbdb0636-a496-422a-8d40-98c53d494d26" providerId="ADAL" clId="{F17449BF-9BFC-44A0-8246-6979FAED7F7D}" dt="2020-10-26T17:05:01.744" v="1763" actId="20577"/>
        <pc:sldMkLst>
          <pc:docMk/>
          <pc:sldMk cId="1567866644" sldId="263"/>
        </pc:sldMkLst>
        <pc:spChg chg="mod">
          <ac:chgData name="Clements, William" userId="cbdb0636-a496-422a-8d40-98c53d494d26" providerId="ADAL" clId="{F17449BF-9BFC-44A0-8246-6979FAED7F7D}" dt="2020-10-26T17:01:37.470" v="1496" actId="20577"/>
          <ac:spMkLst>
            <pc:docMk/>
            <pc:sldMk cId="1567866644" sldId="263"/>
            <ac:spMk id="2" creationId="{94147C9A-DAD5-4F48-AFB9-713CC0FB84B0}"/>
          </ac:spMkLst>
        </pc:spChg>
        <pc:spChg chg="mod">
          <ac:chgData name="Clements, William" userId="cbdb0636-a496-422a-8d40-98c53d494d26" providerId="ADAL" clId="{F17449BF-9BFC-44A0-8246-6979FAED7F7D}" dt="2020-10-26T17:04:07.516" v="1645"/>
          <ac:spMkLst>
            <pc:docMk/>
            <pc:sldMk cId="1567866644" sldId="263"/>
            <ac:spMk id="3" creationId="{BE1CFC94-A9F5-4793-A2E8-009C311561D4}"/>
          </ac:spMkLst>
        </pc:spChg>
        <pc:spChg chg="mod">
          <ac:chgData name="Clements, William" userId="cbdb0636-a496-422a-8d40-98c53d494d26" providerId="ADAL" clId="{F17449BF-9BFC-44A0-8246-6979FAED7F7D}" dt="2020-10-26T17:05:01.744" v="1763" actId="20577"/>
          <ac:spMkLst>
            <pc:docMk/>
            <pc:sldMk cId="1567866644" sldId="263"/>
            <ac:spMk id="4" creationId="{4581B2D3-ACDD-400F-A039-CD2D06CF90DF}"/>
          </ac:spMkLst>
        </pc:spChg>
        <pc:spChg chg="add mod">
          <ac:chgData name="Clements, William" userId="cbdb0636-a496-422a-8d40-98c53d494d26" providerId="ADAL" clId="{F17449BF-9BFC-44A0-8246-6979FAED7F7D}" dt="2020-10-26T17:02:15.069" v="1502" actId="1076"/>
          <ac:spMkLst>
            <pc:docMk/>
            <pc:sldMk cId="1567866644" sldId="263"/>
            <ac:spMk id="8" creationId="{73B02502-A831-4D05-ABDC-8F6010AC4039}"/>
          </ac:spMkLst>
        </pc:spChg>
        <pc:spChg chg="del">
          <ac:chgData name="Clements, William" userId="cbdb0636-a496-422a-8d40-98c53d494d26" providerId="ADAL" clId="{F17449BF-9BFC-44A0-8246-6979FAED7F7D}" dt="2020-10-26T15:30:55.034" v="669"/>
          <ac:spMkLst>
            <pc:docMk/>
            <pc:sldMk cId="1567866644" sldId="263"/>
            <ac:spMk id="15" creationId="{2A6B319F-86FE-4754-878E-06F0804D882B}"/>
          </ac:spMkLst>
        </pc:spChg>
        <pc:spChg chg="del">
          <ac:chgData name="Clements, William" userId="cbdb0636-a496-422a-8d40-98c53d494d26" providerId="ADAL" clId="{F17449BF-9BFC-44A0-8246-6979FAED7F7D}" dt="2020-10-26T15:30:55.034" v="669"/>
          <ac:spMkLst>
            <pc:docMk/>
            <pc:sldMk cId="1567866644" sldId="263"/>
            <ac:spMk id="16" creationId="{DCF7D1B5-3477-499F-ACC5-2C8B07F4EDB3}"/>
          </ac:spMkLst>
        </pc:spChg>
      </pc:sldChg>
      <pc:sldChg chg="addSp delSp modSp add mod modAnim chgLayout">
        <pc:chgData name="Clements, William" userId="cbdb0636-a496-422a-8d40-98c53d494d26" providerId="ADAL" clId="{F17449BF-9BFC-44A0-8246-6979FAED7F7D}" dt="2020-10-26T17:12:01.806" v="2072"/>
        <pc:sldMkLst>
          <pc:docMk/>
          <pc:sldMk cId="3931673851" sldId="264"/>
        </pc:sldMkLst>
        <pc:spChg chg="mod ord">
          <ac:chgData name="Clements, William" userId="cbdb0636-a496-422a-8d40-98c53d494d26" providerId="ADAL" clId="{F17449BF-9BFC-44A0-8246-6979FAED7F7D}" dt="2020-10-26T17:12:01.806" v="2072"/>
          <ac:spMkLst>
            <pc:docMk/>
            <pc:sldMk cId="3931673851" sldId="264"/>
            <ac:spMk id="2" creationId="{A54232E9-264A-4341-BAFB-4F3284370B06}"/>
          </ac:spMkLst>
        </pc:spChg>
        <pc:spChg chg="mod ord">
          <ac:chgData name="Clements, William" userId="cbdb0636-a496-422a-8d40-98c53d494d26" providerId="ADAL" clId="{F17449BF-9BFC-44A0-8246-6979FAED7F7D}" dt="2020-10-26T17:12:01.806" v="2072"/>
          <ac:spMkLst>
            <pc:docMk/>
            <pc:sldMk cId="3931673851" sldId="264"/>
            <ac:spMk id="3" creationId="{CAE2FE2C-5176-4204-804F-29C92D619B1B}"/>
          </ac:spMkLst>
        </pc:spChg>
        <pc:spChg chg="del mod">
          <ac:chgData name="Clements, William" userId="cbdb0636-a496-422a-8d40-98c53d494d26" providerId="ADAL" clId="{F17449BF-9BFC-44A0-8246-6979FAED7F7D}" dt="2020-10-26T17:06:47.654" v="1879" actId="478"/>
          <ac:spMkLst>
            <pc:docMk/>
            <pc:sldMk cId="3931673851" sldId="264"/>
            <ac:spMk id="5" creationId="{3FCDD290-B216-4E55-A8B1-8B1C0049F8DC}"/>
          </ac:spMkLst>
        </pc:spChg>
        <pc:spChg chg="del">
          <ac:chgData name="Clements, William" userId="cbdb0636-a496-422a-8d40-98c53d494d26" providerId="ADAL" clId="{F17449BF-9BFC-44A0-8246-6979FAED7F7D}" dt="2020-10-26T17:05:37.086" v="1764" actId="478"/>
          <ac:spMkLst>
            <pc:docMk/>
            <pc:sldMk cId="3931673851" sldId="264"/>
            <ac:spMk id="6" creationId="{A542EA68-8DC5-42E7-BB66-5E336543C0FD}"/>
          </ac:spMkLst>
        </pc:spChg>
        <pc:spChg chg="add del mod">
          <ac:chgData name="Clements, William" userId="cbdb0636-a496-422a-8d40-98c53d494d26" providerId="ADAL" clId="{F17449BF-9BFC-44A0-8246-6979FAED7F7D}" dt="2020-10-26T17:06:54.462" v="1880" actId="478"/>
          <ac:spMkLst>
            <pc:docMk/>
            <pc:sldMk cId="3931673851" sldId="264"/>
            <ac:spMk id="7" creationId="{738AA133-B769-4076-A41C-5EDE81662F9A}"/>
          </ac:spMkLst>
        </pc:spChg>
        <pc:spChg chg="add mod">
          <ac:chgData name="Clements, William" userId="cbdb0636-a496-422a-8d40-98c53d494d26" providerId="ADAL" clId="{F17449BF-9BFC-44A0-8246-6979FAED7F7D}" dt="2020-10-26T17:09:48.400" v="1973" actId="1076"/>
          <ac:spMkLst>
            <pc:docMk/>
            <pc:sldMk cId="3931673851" sldId="264"/>
            <ac:spMk id="8" creationId="{66C7AF54-1FCC-4B45-BC78-C16E65594468}"/>
          </ac:spMkLst>
        </pc:spChg>
        <pc:spChg chg="add mod ord">
          <ac:chgData name="Clements, William" userId="cbdb0636-a496-422a-8d40-98c53d494d26" providerId="ADAL" clId="{F17449BF-9BFC-44A0-8246-6979FAED7F7D}" dt="2020-10-26T17:12:01.806" v="2072"/>
          <ac:spMkLst>
            <pc:docMk/>
            <pc:sldMk cId="3931673851" sldId="264"/>
            <ac:spMk id="9" creationId="{9FA7ED08-DF46-4B33-A88E-1E88CC62D44B}"/>
          </ac:spMkLst>
        </pc:spChg>
      </pc:sldChg>
      <pc:sldChg chg="addSp modSp new mod">
        <pc:chgData name="Clements, William" userId="cbdb0636-a496-422a-8d40-98c53d494d26" providerId="ADAL" clId="{F17449BF-9BFC-44A0-8246-6979FAED7F7D}" dt="2020-10-26T17:55:25.811" v="2089" actId="962"/>
        <pc:sldMkLst>
          <pc:docMk/>
          <pc:sldMk cId="13334190" sldId="265"/>
        </pc:sldMkLst>
        <pc:spChg chg="mod">
          <ac:chgData name="Clements, William" userId="cbdb0636-a496-422a-8d40-98c53d494d26" providerId="ADAL" clId="{F17449BF-9BFC-44A0-8246-6979FAED7F7D}" dt="2020-10-26T17:12:01.806" v="2072"/>
          <ac:spMkLst>
            <pc:docMk/>
            <pc:sldMk cId="13334190" sldId="265"/>
            <ac:spMk id="2" creationId="{8F89CE7E-BCB8-4A51-92F0-3412407A8285}"/>
          </ac:spMkLst>
        </pc:spChg>
        <pc:spChg chg="mod">
          <ac:chgData name="Clements, William" userId="cbdb0636-a496-422a-8d40-98c53d494d26" providerId="ADAL" clId="{F17449BF-9BFC-44A0-8246-6979FAED7F7D}" dt="2020-10-26T17:12:01.806" v="2072"/>
          <ac:spMkLst>
            <pc:docMk/>
            <pc:sldMk cId="13334190" sldId="265"/>
            <ac:spMk id="3" creationId="{66FF8246-911B-4552-9CE3-C94E3340461E}"/>
          </ac:spMkLst>
        </pc:spChg>
        <pc:spChg chg="mod">
          <ac:chgData name="Clements, William" userId="cbdb0636-a496-422a-8d40-98c53d494d26" providerId="ADAL" clId="{F17449BF-9BFC-44A0-8246-6979FAED7F7D}" dt="2020-10-26T17:12:01.806" v="2072"/>
          <ac:spMkLst>
            <pc:docMk/>
            <pc:sldMk cId="13334190" sldId="265"/>
            <ac:spMk id="4" creationId="{66D6195A-3AEF-41EB-9509-290A0D1C0947}"/>
          </ac:spMkLst>
        </pc:spChg>
        <pc:picChg chg="add mod">
          <ac:chgData name="Clements, William" userId="cbdb0636-a496-422a-8d40-98c53d494d26" providerId="ADAL" clId="{F17449BF-9BFC-44A0-8246-6979FAED7F7D}" dt="2020-10-26T17:53:09.302" v="2080" actId="14100"/>
          <ac:picMkLst>
            <pc:docMk/>
            <pc:sldMk cId="13334190" sldId="265"/>
            <ac:picMk id="6" creationId="{148D3D7B-4459-4352-B7F0-765B226A07A5}"/>
          </ac:picMkLst>
        </pc:picChg>
        <pc:picChg chg="add mod">
          <ac:chgData name="Clements, William" userId="cbdb0636-a496-422a-8d40-98c53d494d26" providerId="ADAL" clId="{F17449BF-9BFC-44A0-8246-6979FAED7F7D}" dt="2020-10-26T17:54:15.302" v="2085" actId="1076"/>
          <ac:picMkLst>
            <pc:docMk/>
            <pc:sldMk cId="13334190" sldId="265"/>
            <ac:picMk id="8" creationId="{E48D6430-C6E0-4956-808F-FE14956DB240}"/>
          </ac:picMkLst>
        </pc:picChg>
        <pc:picChg chg="add mod">
          <ac:chgData name="Clements, William" userId="cbdb0636-a496-422a-8d40-98c53d494d26" providerId="ADAL" clId="{F17449BF-9BFC-44A0-8246-6979FAED7F7D}" dt="2020-10-26T17:55:25.811" v="2089" actId="962"/>
          <ac:picMkLst>
            <pc:docMk/>
            <pc:sldMk cId="13334190" sldId="265"/>
            <ac:picMk id="10" creationId="{D08B1C7D-0F1B-479D-8FF8-07B308146A71}"/>
          </ac:picMkLst>
        </pc:picChg>
      </pc:sldChg>
      <pc:sldChg chg="addSp delSp modSp new mod">
        <pc:chgData name="Clements, William" userId="cbdb0636-a496-422a-8d40-98c53d494d26" providerId="ADAL" clId="{F17449BF-9BFC-44A0-8246-6979FAED7F7D}" dt="2020-10-26T17:57:41.655" v="2096" actId="962"/>
        <pc:sldMkLst>
          <pc:docMk/>
          <pc:sldMk cId="1630502698" sldId="266"/>
        </pc:sldMkLst>
        <pc:spChg chg="del">
          <ac:chgData name="Clements, William" userId="cbdb0636-a496-422a-8d40-98c53d494d26" providerId="ADAL" clId="{F17449BF-9BFC-44A0-8246-6979FAED7F7D}" dt="2020-10-26T17:56:54.124" v="2091"/>
          <ac:spMkLst>
            <pc:docMk/>
            <pc:sldMk cId="1630502698" sldId="266"/>
            <ac:spMk id="3" creationId="{7A91B32F-B1A4-4D41-AF25-5E8647FE640A}"/>
          </ac:spMkLst>
        </pc:spChg>
        <pc:spChg chg="del mod">
          <ac:chgData name="Clements, William" userId="cbdb0636-a496-422a-8d40-98c53d494d26" providerId="ADAL" clId="{F17449BF-9BFC-44A0-8246-6979FAED7F7D}" dt="2020-10-26T17:57:40.463" v="2094"/>
          <ac:spMkLst>
            <pc:docMk/>
            <pc:sldMk cId="1630502698" sldId="266"/>
            <ac:spMk id="4" creationId="{9F65B4C1-F7FD-450C-9CD6-C370FF220542}"/>
          </ac:spMkLst>
        </pc:spChg>
        <pc:picChg chg="add mod">
          <ac:chgData name="Clements, William" userId="cbdb0636-a496-422a-8d40-98c53d494d26" providerId="ADAL" clId="{F17449BF-9BFC-44A0-8246-6979FAED7F7D}" dt="2020-10-26T17:56:55.552" v="2092" actId="27614"/>
          <ac:picMkLst>
            <pc:docMk/>
            <pc:sldMk cId="1630502698" sldId="266"/>
            <ac:picMk id="6" creationId="{BFD72BD3-188A-4CAC-915A-B003123CEB80}"/>
          </ac:picMkLst>
        </pc:picChg>
        <pc:picChg chg="add mod">
          <ac:chgData name="Clements, William" userId="cbdb0636-a496-422a-8d40-98c53d494d26" providerId="ADAL" clId="{F17449BF-9BFC-44A0-8246-6979FAED7F7D}" dt="2020-10-26T17:57:41.655" v="2096" actId="962"/>
          <ac:picMkLst>
            <pc:docMk/>
            <pc:sldMk cId="1630502698" sldId="266"/>
            <ac:picMk id="8" creationId="{68510535-3957-4741-81AA-86E1CF435526}"/>
          </ac:picMkLst>
        </pc:picChg>
      </pc:sldChg>
    </pc:docChg>
  </pc:docChgLst>
  <pc:docChgLst>
    <pc:chgData name="Clements, William" userId="cbdb0636-a496-422a-8d40-98c53d494d26" providerId="ADAL" clId="{19129ECE-BB4E-2A4A-ADFF-CE28CCA4794C}"/>
    <pc:docChg chg="undo custSel addSld delSld modSld">
      <pc:chgData name="Clements, William" userId="cbdb0636-a496-422a-8d40-98c53d494d26" providerId="ADAL" clId="{19129ECE-BB4E-2A4A-ADFF-CE28CCA4794C}" dt="2022-10-03T20:42:10.987" v="1287"/>
      <pc:docMkLst>
        <pc:docMk/>
      </pc:docMkLst>
      <pc:sldChg chg="del">
        <pc:chgData name="Clements, William" userId="cbdb0636-a496-422a-8d40-98c53d494d26" providerId="ADAL" clId="{19129ECE-BB4E-2A4A-ADFF-CE28CCA4794C}" dt="2022-10-03T18:16:25.894" v="0" actId="2696"/>
        <pc:sldMkLst>
          <pc:docMk/>
          <pc:sldMk cId="1912232564" sldId="256"/>
        </pc:sldMkLst>
      </pc:sldChg>
      <pc:sldChg chg="mod modShow">
        <pc:chgData name="Clements, William" userId="cbdb0636-a496-422a-8d40-98c53d494d26" providerId="ADAL" clId="{19129ECE-BB4E-2A4A-ADFF-CE28CCA4794C}" dt="2022-10-03T20:07:42.874" v="412" actId="729"/>
        <pc:sldMkLst>
          <pc:docMk/>
          <pc:sldMk cId="1997458881" sldId="262"/>
        </pc:sldMkLst>
      </pc:sldChg>
      <pc:sldChg chg="mod modShow">
        <pc:chgData name="Clements, William" userId="cbdb0636-a496-422a-8d40-98c53d494d26" providerId="ADAL" clId="{19129ECE-BB4E-2A4A-ADFF-CE28CCA4794C}" dt="2022-10-03T20:07:49.134" v="414" actId="729"/>
        <pc:sldMkLst>
          <pc:docMk/>
          <pc:sldMk cId="3931673851" sldId="264"/>
        </pc:sldMkLst>
      </pc:sldChg>
      <pc:sldChg chg="modSp mod">
        <pc:chgData name="Clements, William" userId="cbdb0636-a496-422a-8d40-98c53d494d26" providerId="ADAL" clId="{19129ECE-BB4E-2A4A-ADFF-CE28CCA4794C}" dt="2022-10-03T18:30:24.403" v="88" actId="20577"/>
        <pc:sldMkLst>
          <pc:docMk/>
          <pc:sldMk cId="13334190" sldId="265"/>
        </pc:sldMkLst>
        <pc:spChg chg="mod">
          <ac:chgData name="Clements, William" userId="cbdb0636-a496-422a-8d40-98c53d494d26" providerId="ADAL" clId="{19129ECE-BB4E-2A4A-ADFF-CE28CCA4794C}" dt="2022-10-03T18:30:24.403" v="88" actId="20577"/>
          <ac:spMkLst>
            <pc:docMk/>
            <pc:sldMk cId="13334190" sldId="265"/>
            <ac:spMk id="3" creationId="{66FF8246-911B-4552-9CE3-C94E3340461E}"/>
          </ac:spMkLst>
        </pc:spChg>
      </pc:sldChg>
      <pc:sldChg chg="mod modShow">
        <pc:chgData name="Clements, William" userId="cbdb0636-a496-422a-8d40-98c53d494d26" providerId="ADAL" clId="{19129ECE-BB4E-2A4A-ADFF-CE28CCA4794C}" dt="2022-10-03T20:07:51.521" v="415" actId="729"/>
        <pc:sldMkLst>
          <pc:docMk/>
          <pc:sldMk cId="3253287979" sldId="267"/>
        </pc:sldMkLst>
      </pc:sldChg>
      <pc:sldChg chg="mod modShow">
        <pc:chgData name="Clements, William" userId="cbdb0636-a496-422a-8d40-98c53d494d26" providerId="ADAL" clId="{19129ECE-BB4E-2A4A-ADFF-CE28CCA4794C}" dt="2022-10-03T20:07:55.371" v="417" actId="729"/>
        <pc:sldMkLst>
          <pc:docMk/>
          <pc:sldMk cId="839857996" sldId="268"/>
        </pc:sldMkLst>
      </pc:sldChg>
      <pc:sldChg chg="mod modShow">
        <pc:chgData name="Clements, William" userId="cbdb0636-a496-422a-8d40-98c53d494d26" providerId="ADAL" clId="{19129ECE-BB4E-2A4A-ADFF-CE28CCA4794C}" dt="2022-10-03T20:07:53.543" v="416" actId="729"/>
        <pc:sldMkLst>
          <pc:docMk/>
          <pc:sldMk cId="1815824171" sldId="269"/>
        </pc:sldMkLst>
      </pc:sldChg>
      <pc:sldChg chg="mod modShow">
        <pc:chgData name="Clements, William" userId="cbdb0636-a496-422a-8d40-98c53d494d26" providerId="ADAL" clId="{19129ECE-BB4E-2A4A-ADFF-CE28CCA4794C}" dt="2022-10-03T20:07:47.302" v="413" actId="729"/>
        <pc:sldMkLst>
          <pc:docMk/>
          <pc:sldMk cId="2235717334" sldId="270"/>
        </pc:sldMkLst>
      </pc:sldChg>
      <pc:sldChg chg="add">
        <pc:chgData name="Clements, William" userId="cbdb0636-a496-422a-8d40-98c53d494d26" providerId="ADAL" clId="{19129ECE-BB4E-2A4A-ADFF-CE28CCA4794C}" dt="2022-10-03T18:16:49.539" v="1"/>
        <pc:sldMkLst>
          <pc:docMk/>
          <pc:sldMk cId="3710703905" sldId="275"/>
        </pc:sldMkLst>
      </pc:sldChg>
      <pc:sldChg chg="addSp modSp add mod">
        <pc:chgData name="Clements, William" userId="cbdb0636-a496-422a-8d40-98c53d494d26" providerId="ADAL" clId="{19129ECE-BB4E-2A4A-ADFF-CE28CCA4794C}" dt="2022-10-03T18:27:52.414" v="15" actId="20577"/>
        <pc:sldMkLst>
          <pc:docMk/>
          <pc:sldMk cId="2927260461" sldId="278"/>
        </pc:sldMkLst>
        <pc:spChg chg="mod">
          <ac:chgData name="Clements, William" userId="cbdb0636-a496-422a-8d40-98c53d494d26" providerId="ADAL" clId="{19129ECE-BB4E-2A4A-ADFF-CE28CCA4794C}" dt="2022-10-03T18:17:18.199" v="5" actId="13822"/>
          <ac:spMkLst>
            <pc:docMk/>
            <pc:sldMk cId="2927260461" sldId="278"/>
            <ac:spMk id="15" creationId="{6963D1CD-4F7D-E6FD-663F-58F3421771AA}"/>
          </ac:spMkLst>
        </pc:spChg>
        <pc:spChg chg="mod">
          <ac:chgData name="Clements, William" userId="cbdb0636-a496-422a-8d40-98c53d494d26" providerId="ADAL" clId="{19129ECE-BB4E-2A4A-ADFF-CE28CCA4794C}" dt="2022-10-03T18:17:18.199" v="5" actId="13822"/>
          <ac:spMkLst>
            <pc:docMk/>
            <pc:sldMk cId="2927260461" sldId="278"/>
            <ac:spMk id="16" creationId="{2F0A1951-1486-CCEA-2A45-6BF99FC53DEF}"/>
          </ac:spMkLst>
        </pc:spChg>
        <pc:spChg chg="mod">
          <ac:chgData name="Clements, William" userId="cbdb0636-a496-422a-8d40-98c53d494d26" providerId="ADAL" clId="{19129ECE-BB4E-2A4A-ADFF-CE28CCA4794C}" dt="2022-10-03T18:17:18.199" v="5" actId="13822"/>
          <ac:spMkLst>
            <pc:docMk/>
            <pc:sldMk cId="2927260461" sldId="278"/>
            <ac:spMk id="17" creationId="{F4EB9253-B20C-D8C8-4AE3-E1399737B3E2}"/>
          </ac:spMkLst>
        </pc:spChg>
        <pc:spChg chg="add mod">
          <ac:chgData name="Clements, William" userId="cbdb0636-a496-422a-8d40-98c53d494d26" providerId="ADAL" clId="{19129ECE-BB4E-2A4A-ADFF-CE28CCA4794C}" dt="2022-10-03T18:27:52.414" v="15" actId="20577"/>
          <ac:spMkLst>
            <pc:docMk/>
            <pc:sldMk cId="2927260461" sldId="278"/>
            <ac:spMk id="25" creationId="{0F53BFE2-B470-C3D7-3DE8-A5B94465619B}"/>
          </ac:spMkLst>
        </pc:spChg>
        <pc:spChg chg="add mod">
          <ac:chgData name="Clements, William" userId="cbdb0636-a496-422a-8d40-98c53d494d26" providerId="ADAL" clId="{19129ECE-BB4E-2A4A-ADFF-CE28CCA4794C}" dt="2022-10-03T18:17:23.505" v="6" actId="1076"/>
          <ac:spMkLst>
            <pc:docMk/>
            <pc:sldMk cId="2927260461" sldId="278"/>
            <ac:spMk id="27" creationId="{465BBF4A-D84E-6F99-055E-0EAE61154FDE}"/>
          </ac:spMkLst>
        </pc:spChg>
        <pc:spChg chg="add mod">
          <ac:chgData name="Clements, William" userId="cbdb0636-a496-422a-8d40-98c53d494d26" providerId="ADAL" clId="{19129ECE-BB4E-2A4A-ADFF-CE28CCA4794C}" dt="2022-10-03T18:27:49.029" v="10" actId="1076"/>
          <ac:spMkLst>
            <pc:docMk/>
            <pc:sldMk cId="2927260461" sldId="278"/>
            <ac:spMk id="28" creationId="{3CBA67F4-AC0B-8BD7-6CDE-EFE9983D0AD2}"/>
          </ac:spMkLst>
        </pc:spChg>
      </pc:sldChg>
      <pc:sldChg chg="addSp delSp modSp new mod modClrScheme chgLayout">
        <pc:chgData name="Clements, William" userId="cbdb0636-a496-422a-8d40-98c53d494d26" providerId="ADAL" clId="{19129ECE-BB4E-2A4A-ADFF-CE28CCA4794C}" dt="2022-10-03T20:34:40.425" v="1275" actId="113"/>
        <pc:sldMkLst>
          <pc:docMk/>
          <pc:sldMk cId="1104042724" sldId="279"/>
        </pc:sldMkLst>
        <pc:spChg chg="add mod">
          <ac:chgData name="Clements, William" userId="cbdb0636-a496-422a-8d40-98c53d494d26" providerId="ADAL" clId="{19129ECE-BB4E-2A4A-ADFF-CE28CCA4794C}" dt="2022-10-03T19:58:44.576" v="104" actId="20577"/>
          <ac:spMkLst>
            <pc:docMk/>
            <pc:sldMk cId="1104042724" sldId="279"/>
            <ac:spMk id="2" creationId="{DD6C001F-06BB-2538-6F56-2ACA12838003}"/>
          </ac:spMkLst>
        </pc:spChg>
        <pc:spChg chg="add mod">
          <ac:chgData name="Clements, William" userId="cbdb0636-a496-422a-8d40-98c53d494d26" providerId="ADAL" clId="{19129ECE-BB4E-2A4A-ADFF-CE28CCA4794C}" dt="2022-10-03T20:34:40.425" v="1275" actId="113"/>
          <ac:spMkLst>
            <pc:docMk/>
            <pc:sldMk cId="1104042724" sldId="279"/>
            <ac:spMk id="3" creationId="{27ACD2EA-6C07-DD25-DC77-53F1EEAA8E12}"/>
          </ac:spMkLst>
        </pc:spChg>
        <pc:spChg chg="add mod">
          <ac:chgData name="Clements, William" userId="cbdb0636-a496-422a-8d40-98c53d494d26" providerId="ADAL" clId="{19129ECE-BB4E-2A4A-ADFF-CE28CCA4794C}" dt="2022-10-03T20:01:16.460" v="250" actId="1076"/>
          <ac:spMkLst>
            <pc:docMk/>
            <pc:sldMk cId="1104042724" sldId="279"/>
            <ac:spMk id="4" creationId="{C49F46DC-86D0-3B44-FDD5-552E49AC437E}"/>
          </ac:spMkLst>
        </pc:spChg>
        <pc:spChg chg="add mod">
          <ac:chgData name="Clements, William" userId="cbdb0636-a496-422a-8d40-98c53d494d26" providerId="ADAL" clId="{19129ECE-BB4E-2A4A-ADFF-CE28CCA4794C}" dt="2022-10-03T20:03:55.414" v="295" actId="1076"/>
          <ac:spMkLst>
            <pc:docMk/>
            <pc:sldMk cId="1104042724" sldId="279"/>
            <ac:spMk id="5" creationId="{9272AEF8-1249-A708-9B88-8984CE39AEA7}"/>
          </ac:spMkLst>
        </pc:spChg>
        <pc:spChg chg="add mod">
          <ac:chgData name="Clements, William" userId="cbdb0636-a496-422a-8d40-98c53d494d26" providerId="ADAL" clId="{19129ECE-BB4E-2A4A-ADFF-CE28CCA4794C}" dt="2022-10-03T20:04:17.601" v="302" actId="14100"/>
          <ac:spMkLst>
            <pc:docMk/>
            <pc:sldMk cId="1104042724" sldId="279"/>
            <ac:spMk id="6" creationId="{CB975B11-3A97-3F69-117D-45A7910C9219}"/>
          </ac:spMkLst>
        </pc:spChg>
        <pc:spChg chg="add mod">
          <ac:chgData name="Clements, William" userId="cbdb0636-a496-422a-8d40-98c53d494d26" providerId="ADAL" clId="{19129ECE-BB4E-2A4A-ADFF-CE28CCA4794C}" dt="2022-10-03T19:59:22.121" v="144" actId="1076"/>
          <ac:spMkLst>
            <pc:docMk/>
            <pc:sldMk cId="1104042724" sldId="279"/>
            <ac:spMk id="7" creationId="{931270E6-619A-540A-FE73-7BB230D6ED03}"/>
          </ac:spMkLst>
        </pc:spChg>
        <pc:spChg chg="add mod">
          <ac:chgData name="Clements, William" userId="cbdb0636-a496-422a-8d40-98c53d494d26" providerId="ADAL" clId="{19129ECE-BB4E-2A4A-ADFF-CE28CCA4794C}" dt="2022-10-03T20:01:51.504" v="262" actId="1076"/>
          <ac:spMkLst>
            <pc:docMk/>
            <pc:sldMk cId="1104042724" sldId="279"/>
            <ac:spMk id="8" creationId="{D9D61FFB-D30B-A8EE-0BD7-8E14849BA117}"/>
          </ac:spMkLst>
        </pc:spChg>
        <pc:spChg chg="add mod">
          <ac:chgData name="Clements, William" userId="cbdb0636-a496-422a-8d40-98c53d494d26" providerId="ADAL" clId="{19129ECE-BB4E-2A4A-ADFF-CE28CCA4794C}" dt="2022-10-03T20:03:49.412" v="294" actId="1076"/>
          <ac:spMkLst>
            <pc:docMk/>
            <pc:sldMk cId="1104042724" sldId="279"/>
            <ac:spMk id="9" creationId="{F67131E5-74D2-A0CC-E989-B9EF0182C648}"/>
          </ac:spMkLst>
        </pc:spChg>
        <pc:spChg chg="add mod">
          <ac:chgData name="Clements, William" userId="cbdb0636-a496-422a-8d40-98c53d494d26" providerId="ADAL" clId="{19129ECE-BB4E-2A4A-ADFF-CE28CCA4794C}" dt="2022-10-03T20:00:12.606" v="211" actId="20577"/>
          <ac:spMkLst>
            <pc:docMk/>
            <pc:sldMk cId="1104042724" sldId="279"/>
            <ac:spMk id="10" creationId="{8B7F8B24-0D0E-B032-F521-5BD061EE1D79}"/>
          </ac:spMkLst>
        </pc:spChg>
        <pc:spChg chg="add mod">
          <ac:chgData name="Clements, William" userId="cbdb0636-a496-422a-8d40-98c53d494d26" providerId="ADAL" clId="{19129ECE-BB4E-2A4A-ADFF-CE28CCA4794C}" dt="2022-10-03T20:03:55.414" v="295" actId="1076"/>
          <ac:spMkLst>
            <pc:docMk/>
            <pc:sldMk cId="1104042724" sldId="279"/>
            <ac:spMk id="11" creationId="{85A31B09-E8C5-1000-CC47-95711398072B}"/>
          </ac:spMkLst>
        </pc:spChg>
        <pc:spChg chg="add mod">
          <ac:chgData name="Clements, William" userId="cbdb0636-a496-422a-8d40-98c53d494d26" providerId="ADAL" clId="{19129ECE-BB4E-2A4A-ADFF-CE28CCA4794C}" dt="2022-10-03T20:00:40.138" v="240" actId="20577"/>
          <ac:spMkLst>
            <pc:docMk/>
            <pc:sldMk cId="1104042724" sldId="279"/>
            <ac:spMk id="12" creationId="{75AE0A31-311D-8D49-474B-559B0AE6AAB3}"/>
          </ac:spMkLst>
        </pc:spChg>
        <pc:spChg chg="add mod">
          <ac:chgData name="Clements, William" userId="cbdb0636-a496-422a-8d40-98c53d494d26" providerId="ADAL" clId="{19129ECE-BB4E-2A4A-ADFF-CE28CCA4794C}" dt="2022-10-03T20:00:47.964" v="247" actId="20577"/>
          <ac:spMkLst>
            <pc:docMk/>
            <pc:sldMk cId="1104042724" sldId="279"/>
            <ac:spMk id="13" creationId="{3FE2D6FD-1667-009B-8188-7A878DD2B343}"/>
          </ac:spMkLst>
        </pc:spChg>
        <pc:spChg chg="add mod">
          <ac:chgData name="Clements, William" userId="cbdb0636-a496-422a-8d40-98c53d494d26" providerId="ADAL" clId="{19129ECE-BB4E-2A4A-ADFF-CE28CCA4794C}" dt="2022-10-03T20:03:42.419" v="292" actId="1076"/>
          <ac:spMkLst>
            <pc:docMk/>
            <pc:sldMk cId="1104042724" sldId="279"/>
            <ac:spMk id="40" creationId="{CB5D59B9-547A-5E80-5093-38F1C2AE3611}"/>
          </ac:spMkLst>
        </pc:spChg>
        <pc:spChg chg="add mod">
          <ac:chgData name="Clements, William" userId="cbdb0636-a496-422a-8d40-98c53d494d26" providerId="ADAL" clId="{19129ECE-BB4E-2A4A-ADFF-CE28CCA4794C}" dt="2022-10-03T20:03:27.112" v="288" actId="1076"/>
          <ac:spMkLst>
            <pc:docMk/>
            <pc:sldMk cId="1104042724" sldId="279"/>
            <ac:spMk id="41" creationId="{602D7C28-B1E5-9EE9-D7C9-FB439F95A79D}"/>
          </ac:spMkLst>
        </pc:spChg>
        <pc:spChg chg="add mod">
          <ac:chgData name="Clements, William" userId="cbdb0636-a496-422a-8d40-98c53d494d26" providerId="ADAL" clId="{19129ECE-BB4E-2A4A-ADFF-CE28CCA4794C}" dt="2022-10-03T20:04:27.482" v="305" actId="1076"/>
          <ac:spMkLst>
            <pc:docMk/>
            <pc:sldMk cId="1104042724" sldId="279"/>
            <ac:spMk id="42" creationId="{24BE28C0-0AA1-F9DA-9409-F3493D538E53}"/>
          </ac:spMkLst>
        </pc:spChg>
        <pc:cxnChg chg="add mod">
          <ac:chgData name="Clements, William" userId="cbdb0636-a496-422a-8d40-98c53d494d26" providerId="ADAL" clId="{19129ECE-BB4E-2A4A-ADFF-CE28CCA4794C}" dt="2022-10-03T20:01:16.460" v="250" actId="1076"/>
          <ac:cxnSpMkLst>
            <pc:docMk/>
            <pc:sldMk cId="1104042724" sldId="279"/>
            <ac:cxnSpMk id="15" creationId="{F6CCA0FC-00A9-F5E7-507C-FE0331A3EDD2}"/>
          </ac:cxnSpMkLst>
        </pc:cxnChg>
        <pc:cxnChg chg="add mod">
          <ac:chgData name="Clements, William" userId="cbdb0636-a496-422a-8d40-98c53d494d26" providerId="ADAL" clId="{19129ECE-BB4E-2A4A-ADFF-CE28CCA4794C}" dt="2022-10-03T20:03:55.414" v="295" actId="1076"/>
          <ac:cxnSpMkLst>
            <pc:docMk/>
            <pc:sldMk cId="1104042724" sldId="279"/>
            <ac:cxnSpMk id="17" creationId="{109A12D7-4B7F-863F-8BFA-D2A122BE1D1C}"/>
          </ac:cxnSpMkLst>
        </pc:cxnChg>
        <pc:cxnChg chg="add mod">
          <ac:chgData name="Clements, William" userId="cbdb0636-a496-422a-8d40-98c53d494d26" providerId="ADAL" clId="{19129ECE-BB4E-2A4A-ADFF-CE28CCA4794C}" dt="2022-10-03T20:04:17.601" v="302" actId="14100"/>
          <ac:cxnSpMkLst>
            <pc:docMk/>
            <pc:sldMk cId="1104042724" sldId="279"/>
            <ac:cxnSpMk id="20" creationId="{16E9430C-97E4-7CEC-188C-D617E7EF1CFD}"/>
          </ac:cxnSpMkLst>
        </pc:cxnChg>
        <pc:cxnChg chg="add mod">
          <ac:chgData name="Clements, William" userId="cbdb0636-a496-422a-8d40-98c53d494d26" providerId="ADAL" clId="{19129ECE-BB4E-2A4A-ADFF-CE28CCA4794C}" dt="2022-10-03T20:01:40.431" v="260" actId="14100"/>
          <ac:cxnSpMkLst>
            <pc:docMk/>
            <pc:sldMk cId="1104042724" sldId="279"/>
            <ac:cxnSpMk id="23" creationId="{DE3F2B8B-ED16-32C0-F4C7-31A830F38FFF}"/>
          </ac:cxnSpMkLst>
        </pc:cxnChg>
        <pc:cxnChg chg="add mod">
          <ac:chgData name="Clements, William" userId="cbdb0636-a496-422a-8d40-98c53d494d26" providerId="ADAL" clId="{19129ECE-BB4E-2A4A-ADFF-CE28CCA4794C}" dt="2022-10-03T20:02:01.666" v="265" actId="14100"/>
          <ac:cxnSpMkLst>
            <pc:docMk/>
            <pc:sldMk cId="1104042724" sldId="279"/>
            <ac:cxnSpMk id="26" creationId="{FA07A282-DAFC-B03C-6E56-067D65D6EA27}"/>
          </ac:cxnSpMkLst>
        </pc:cxnChg>
        <pc:cxnChg chg="add mod">
          <ac:chgData name="Clements, William" userId="cbdb0636-a496-422a-8d40-98c53d494d26" providerId="ADAL" clId="{19129ECE-BB4E-2A4A-ADFF-CE28CCA4794C}" dt="2022-10-03T20:02:09.988" v="268" actId="14100"/>
          <ac:cxnSpMkLst>
            <pc:docMk/>
            <pc:sldMk cId="1104042724" sldId="279"/>
            <ac:cxnSpMk id="29" creationId="{376825CD-E05D-90B8-56D9-C3B72D843837}"/>
          </ac:cxnSpMkLst>
        </pc:cxnChg>
        <pc:cxnChg chg="add del mod">
          <ac:chgData name="Clements, William" userId="cbdb0636-a496-422a-8d40-98c53d494d26" providerId="ADAL" clId="{19129ECE-BB4E-2A4A-ADFF-CE28CCA4794C}" dt="2022-10-03T20:02:49.542" v="277" actId="478"/>
          <ac:cxnSpMkLst>
            <pc:docMk/>
            <pc:sldMk cId="1104042724" sldId="279"/>
            <ac:cxnSpMk id="32" creationId="{B4F276D4-B550-FCF6-B490-1B9E0F288834}"/>
          </ac:cxnSpMkLst>
        </pc:cxnChg>
        <pc:cxnChg chg="add mod">
          <ac:chgData name="Clements, William" userId="cbdb0636-a496-422a-8d40-98c53d494d26" providerId="ADAL" clId="{19129ECE-BB4E-2A4A-ADFF-CE28CCA4794C}" dt="2022-10-03T20:03:46.596" v="293" actId="14100"/>
          <ac:cxnSpMkLst>
            <pc:docMk/>
            <pc:sldMk cId="1104042724" sldId="279"/>
            <ac:cxnSpMk id="36" creationId="{09F026A9-BEBA-664C-77F7-37BCD6CDBD44}"/>
          </ac:cxnSpMkLst>
        </pc:cxnChg>
        <pc:cxnChg chg="add mod">
          <ac:chgData name="Clements, William" userId="cbdb0636-a496-422a-8d40-98c53d494d26" providerId="ADAL" clId="{19129ECE-BB4E-2A4A-ADFF-CE28CCA4794C}" dt="2022-10-03T20:04:03.779" v="298" actId="14100"/>
          <ac:cxnSpMkLst>
            <pc:docMk/>
            <pc:sldMk cId="1104042724" sldId="279"/>
            <ac:cxnSpMk id="44" creationId="{71CE6C50-34C3-A4E4-F353-8E53367EF7A8}"/>
          </ac:cxnSpMkLst>
        </pc:cxnChg>
        <pc:cxnChg chg="add mod">
          <ac:chgData name="Clements, William" userId="cbdb0636-a496-422a-8d40-98c53d494d26" providerId="ADAL" clId="{19129ECE-BB4E-2A4A-ADFF-CE28CCA4794C}" dt="2022-10-03T20:04:25.218" v="304" actId="14100"/>
          <ac:cxnSpMkLst>
            <pc:docMk/>
            <pc:sldMk cId="1104042724" sldId="279"/>
            <ac:cxnSpMk id="47" creationId="{AA986A11-087B-57E1-D8A3-53DBBB56E03F}"/>
          </ac:cxnSpMkLst>
        </pc:cxnChg>
      </pc:sldChg>
      <pc:sldChg chg="addSp modSp new mod">
        <pc:chgData name="Clements, William" userId="cbdb0636-a496-422a-8d40-98c53d494d26" providerId="ADAL" clId="{19129ECE-BB4E-2A4A-ADFF-CE28CCA4794C}" dt="2022-10-03T20:10:29.905" v="435" actId="14100"/>
        <pc:sldMkLst>
          <pc:docMk/>
          <pc:sldMk cId="2198471386" sldId="280"/>
        </pc:sldMkLst>
        <pc:spChg chg="mod">
          <ac:chgData name="Clements, William" userId="cbdb0636-a496-422a-8d40-98c53d494d26" providerId="ADAL" clId="{19129ECE-BB4E-2A4A-ADFF-CE28CCA4794C}" dt="2022-10-03T20:08:17.589" v="421"/>
          <ac:spMkLst>
            <pc:docMk/>
            <pc:sldMk cId="2198471386" sldId="280"/>
            <ac:spMk id="2" creationId="{B54213F2-D621-2173-A3C3-902D636C81CF}"/>
          </ac:spMkLst>
        </pc:spChg>
        <pc:spChg chg="mod">
          <ac:chgData name="Clements, William" userId="cbdb0636-a496-422a-8d40-98c53d494d26" providerId="ADAL" clId="{19129ECE-BB4E-2A4A-ADFF-CE28CCA4794C}" dt="2022-10-03T20:09:41.423" v="425" actId="15"/>
          <ac:spMkLst>
            <pc:docMk/>
            <pc:sldMk cId="2198471386" sldId="280"/>
            <ac:spMk id="3" creationId="{04490F4C-F3C0-AA70-B6A7-CBBDE2042CBB}"/>
          </ac:spMkLst>
        </pc:spChg>
        <pc:spChg chg="mod">
          <ac:chgData name="Clements, William" userId="cbdb0636-a496-422a-8d40-98c53d494d26" providerId="ADAL" clId="{19129ECE-BB4E-2A4A-ADFF-CE28CCA4794C}" dt="2022-10-03T20:09:42.966" v="426" actId="15"/>
          <ac:spMkLst>
            <pc:docMk/>
            <pc:sldMk cId="2198471386" sldId="280"/>
            <ac:spMk id="4" creationId="{991FE202-46AA-D38B-041F-8F228B13CCAF}"/>
          </ac:spMkLst>
        </pc:spChg>
        <pc:picChg chg="add mod">
          <ac:chgData name="Clements, William" userId="cbdb0636-a496-422a-8d40-98c53d494d26" providerId="ADAL" clId="{19129ECE-BB4E-2A4A-ADFF-CE28CCA4794C}" dt="2022-10-03T20:10:29.905" v="435" actId="14100"/>
          <ac:picMkLst>
            <pc:docMk/>
            <pc:sldMk cId="2198471386" sldId="280"/>
            <ac:picMk id="5" creationId="{D31C71B4-2148-03E4-5B0E-0C0C081E051D}"/>
          </ac:picMkLst>
        </pc:picChg>
        <pc:picChg chg="add mod">
          <ac:chgData name="Clements, William" userId="cbdb0636-a496-422a-8d40-98c53d494d26" providerId="ADAL" clId="{19129ECE-BB4E-2A4A-ADFF-CE28CCA4794C}" dt="2022-10-03T20:10:24.390" v="433" actId="14100"/>
          <ac:picMkLst>
            <pc:docMk/>
            <pc:sldMk cId="2198471386" sldId="280"/>
            <ac:picMk id="6" creationId="{271A78EB-8663-4FE2-0CF5-79A07E04C1FB}"/>
          </ac:picMkLst>
        </pc:picChg>
      </pc:sldChg>
      <pc:sldChg chg="addSp delSp modSp new mod">
        <pc:chgData name="Clements, William" userId="cbdb0636-a496-422a-8d40-98c53d494d26" providerId="ADAL" clId="{19129ECE-BB4E-2A4A-ADFF-CE28CCA4794C}" dt="2022-10-03T20:42:10.987" v="1287"/>
        <pc:sldMkLst>
          <pc:docMk/>
          <pc:sldMk cId="2274776164" sldId="281"/>
        </pc:sldMkLst>
        <pc:spChg chg="mod">
          <ac:chgData name="Clements, William" userId="cbdb0636-a496-422a-8d40-98c53d494d26" providerId="ADAL" clId="{19129ECE-BB4E-2A4A-ADFF-CE28CCA4794C}" dt="2022-10-03T20:11:00.739" v="438"/>
          <ac:spMkLst>
            <pc:docMk/>
            <pc:sldMk cId="2274776164" sldId="281"/>
            <ac:spMk id="2" creationId="{2FA24E30-C51D-7042-DED7-392FF5884AF5}"/>
          </ac:spMkLst>
        </pc:spChg>
        <pc:spChg chg="mod">
          <ac:chgData name="Clements, William" userId="cbdb0636-a496-422a-8d40-98c53d494d26" providerId="ADAL" clId="{19129ECE-BB4E-2A4A-ADFF-CE28CCA4794C}" dt="2022-10-03T20:12:31.279" v="479" actId="27636"/>
          <ac:spMkLst>
            <pc:docMk/>
            <pc:sldMk cId="2274776164" sldId="281"/>
            <ac:spMk id="3" creationId="{969B660B-52F8-1BEA-421C-C379819CEF96}"/>
          </ac:spMkLst>
        </pc:spChg>
        <pc:spChg chg="mod">
          <ac:chgData name="Clements, William" userId="cbdb0636-a496-422a-8d40-98c53d494d26" providerId="ADAL" clId="{19129ECE-BB4E-2A4A-ADFF-CE28CCA4794C}" dt="2022-10-03T20:12:35.281" v="483" actId="15"/>
          <ac:spMkLst>
            <pc:docMk/>
            <pc:sldMk cId="2274776164" sldId="281"/>
            <ac:spMk id="4" creationId="{2D4A2969-0533-3B12-CC83-6CB413264015}"/>
          </ac:spMkLst>
        </pc:spChg>
        <pc:spChg chg="add mod">
          <ac:chgData name="Clements, William" userId="cbdb0636-a496-422a-8d40-98c53d494d26" providerId="ADAL" clId="{19129ECE-BB4E-2A4A-ADFF-CE28CCA4794C}" dt="2022-10-03T20:14:24.469" v="601" actId="20577"/>
          <ac:spMkLst>
            <pc:docMk/>
            <pc:sldMk cId="2274776164" sldId="281"/>
            <ac:spMk id="7" creationId="{FDB9744B-DBCA-B823-5380-CB9A1B9D54AA}"/>
          </ac:spMkLst>
        </pc:spChg>
        <pc:spChg chg="add del mod">
          <ac:chgData name="Clements, William" userId="cbdb0636-a496-422a-8d40-98c53d494d26" providerId="ADAL" clId="{19129ECE-BB4E-2A4A-ADFF-CE28CCA4794C}" dt="2022-10-03T20:42:10.987" v="1287"/>
          <ac:spMkLst>
            <pc:docMk/>
            <pc:sldMk cId="2274776164" sldId="281"/>
            <ac:spMk id="9" creationId="{204ADFE7-4B4C-33EC-F3BD-EB237B8175A3}"/>
          </ac:spMkLst>
        </pc:spChg>
        <pc:picChg chg="add mod">
          <ac:chgData name="Clements, William" userId="cbdb0636-a496-422a-8d40-98c53d494d26" providerId="ADAL" clId="{19129ECE-BB4E-2A4A-ADFF-CE28CCA4794C}" dt="2022-10-03T20:12:57.136" v="486" actId="1076"/>
          <ac:picMkLst>
            <pc:docMk/>
            <pc:sldMk cId="2274776164" sldId="281"/>
            <ac:picMk id="5" creationId="{5F754A3E-5964-8EC1-7543-2213066532BA}"/>
          </ac:picMkLst>
        </pc:picChg>
        <pc:picChg chg="add mod">
          <ac:chgData name="Clements, William" userId="cbdb0636-a496-422a-8d40-98c53d494d26" providerId="ADAL" clId="{19129ECE-BB4E-2A4A-ADFF-CE28CCA4794C}" dt="2022-10-03T20:13:15.843" v="489" actId="1076"/>
          <ac:picMkLst>
            <pc:docMk/>
            <pc:sldMk cId="2274776164" sldId="281"/>
            <ac:picMk id="6" creationId="{03B5630F-6A31-3FD6-DDC3-E3C3614D38BC}"/>
          </ac:picMkLst>
        </pc:picChg>
        <pc:picChg chg="add mod">
          <ac:chgData name="Clements, William" userId="cbdb0636-a496-422a-8d40-98c53d494d26" providerId="ADAL" clId="{19129ECE-BB4E-2A4A-ADFF-CE28CCA4794C}" dt="2022-10-03T20:41:40.486" v="1278" actId="1076"/>
          <ac:picMkLst>
            <pc:docMk/>
            <pc:sldMk cId="2274776164" sldId="281"/>
            <ac:picMk id="8" creationId="{05D4C86D-3A42-A9DC-6E0D-4CEFCEB6D22A}"/>
          </ac:picMkLst>
        </pc:picChg>
      </pc:sldChg>
      <pc:sldChg chg="addSp modSp new mod">
        <pc:chgData name="Clements, William" userId="cbdb0636-a496-422a-8d40-98c53d494d26" providerId="ADAL" clId="{19129ECE-BB4E-2A4A-ADFF-CE28CCA4794C}" dt="2022-10-03T20:18:36.551" v="705" actId="20577"/>
        <pc:sldMkLst>
          <pc:docMk/>
          <pc:sldMk cId="1025277612" sldId="282"/>
        </pc:sldMkLst>
        <pc:spChg chg="mod">
          <ac:chgData name="Clements, William" userId="cbdb0636-a496-422a-8d40-98c53d494d26" providerId="ADAL" clId="{19129ECE-BB4E-2A4A-ADFF-CE28CCA4794C}" dt="2022-10-03T20:14:45.726" v="603"/>
          <ac:spMkLst>
            <pc:docMk/>
            <pc:sldMk cId="1025277612" sldId="282"/>
            <ac:spMk id="2" creationId="{B5110F8E-96E2-4FB4-5369-792016B1D3A4}"/>
          </ac:spMkLst>
        </pc:spChg>
        <pc:spChg chg="mod">
          <ac:chgData name="Clements, William" userId="cbdb0636-a496-422a-8d40-98c53d494d26" providerId="ADAL" clId="{19129ECE-BB4E-2A4A-ADFF-CE28CCA4794C}" dt="2022-10-03T20:18:36.551" v="705" actId="20577"/>
          <ac:spMkLst>
            <pc:docMk/>
            <pc:sldMk cId="1025277612" sldId="282"/>
            <ac:spMk id="3" creationId="{7F47B3C2-A421-EFF4-A346-ACEFE795EE08}"/>
          </ac:spMkLst>
        </pc:spChg>
        <pc:spChg chg="mod">
          <ac:chgData name="Clements, William" userId="cbdb0636-a496-422a-8d40-98c53d494d26" providerId="ADAL" clId="{19129ECE-BB4E-2A4A-ADFF-CE28CCA4794C}" dt="2022-10-03T20:16:10.349" v="636" actId="27636"/>
          <ac:spMkLst>
            <pc:docMk/>
            <pc:sldMk cId="1025277612" sldId="282"/>
            <ac:spMk id="4" creationId="{42DE9934-5A10-E6A0-B8F0-DF2419D9CE79}"/>
          </ac:spMkLst>
        </pc:spChg>
        <pc:spChg chg="add mod">
          <ac:chgData name="Clements, William" userId="cbdb0636-a496-422a-8d40-98c53d494d26" providerId="ADAL" clId="{19129ECE-BB4E-2A4A-ADFF-CE28CCA4794C}" dt="2022-10-03T20:17:24.165" v="648" actId="1076"/>
          <ac:spMkLst>
            <pc:docMk/>
            <pc:sldMk cId="1025277612" sldId="282"/>
            <ac:spMk id="7" creationId="{D4D9F7E4-4999-967E-57EC-772BB5562998}"/>
          </ac:spMkLst>
        </pc:spChg>
        <pc:picChg chg="add mod">
          <ac:chgData name="Clements, William" userId="cbdb0636-a496-422a-8d40-98c53d494d26" providerId="ADAL" clId="{19129ECE-BB4E-2A4A-ADFF-CE28CCA4794C}" dt="2022-10-03T20:18:10.809" v="649" actId="1076"/>
          <ac:picMkLst>
            <pc:docMk/>
            <pc:sldMk cId="1025277612" sldId="282"/>
            <ac:picMk id="5" creationId="{EA8EA263-CFA8-9D0F-6763-227B2A1A143E}"/>
          </ac:picMkLst>
        </pc:picChg>
      </pc:sldChg>
      <pc:sldChg chg="addSp delSp modSp new mod">
        <pc:chgData name="Clements, William" userId="cbdb0636-a496-422a-8d40-98c53d494d26" providerId="ADAL" clId="{19129ECE-BB4E-2A4A-ADFF-CE28CCA4794C}" dt="2022-10-03T20:23:11.339" v="849"/>
        <pc:sldMkLst>
          <pc:docMk/>
          <pc:sldMk cId="2228107674" sldId="283"/>
        </pc:sldMkLst>
        <pc:spChg chg="mod">
          <ac:chgData name="Clements, William" userId="cbdb0636-a496-422a-8d40-98c53d494d26" providerId="ADAL" clId="{19129ECE-BB4E-2A4A-ADFF-CE28CCA4794C}" dt="2022-10-03T20:23:11.339" v="849"/>
          <ac:spMkLst>
            <pc:docMk/>
            <pc:sldMk cId="2228107674" sldId="283"/>
            <ac:spMk id="2" creationId="{10BD877C-BC3C-162E-FD10-E28ADA70F7CA}"/>
          </ac:spMkLst>
        </pc:spChg>
        <pc:spChg chg="mod">
          <ac:chgData name="Clements, William" userId="cbdb0636-a496-422a-8d40-98c53d494d26" providerId="ADAL" clId="{19129ECE-BB4E-2A4A-ADFF-CE28CCA4794C}" dt="2022-10-03T20:19:13.511" v="720" actId="113"/>
          <ac:spMkLst>
            <pc:docMk/>
            <pc:sldMk cId="2228107674" sldId="283"/>
            <ac:spMk id="3" creationId="{B4D08E06-5756-1597-0061-EFFD10A24D99}"/>
          </ac:spMkLst>
        </pc:spChg>
        <pc:spChg chg="del mod">
          <ac:chgData name="Clements, William" userId="cbdb0636-a496-422a-8d40-98c53d494d26" providerId="ADAL" clId="{19129ECE-BB4E-2A4A-ADFF-CE28CCA4794C}" dt="2022-10-03T20:19:36.947" v="721"/>
          <ac:spMkLst>
            <pc:docMk/>
            <pc:sldMk cId="2228107674" sldId="283"/>
            <ac:spMk id="4" creationId="{E6BCD119-D344-BD0C-756F-B8A1AB9BA9D6}"/>
          </ac:spMkLst>
        </pc:spChg>
        <pc:picChg chg="add mod">
          <ac:chgData name="Clements, William" userId="cbdb0636-a496-422a-8d40-98c53d494d26" providerId="ADAL" clId="{19129ECE-BB4E-2A4A-ADFF-CE28CCA4794C}" dt="2022-10-03T20:20:16.185" v="727" actId="1076"/>
          <ac:picMkLst>
            <pc:docMk/>
            <pc:sldMk cId="2228107674" sldId="283"/>
            <ac:picMk id="5" creationId="{843B78C8-7730-4D1C-E552-BC8E29532B37}"/>
          </ac:picMkLst>
        </pc:picChg>
        <pc:picChg chg="add mod">
          <ac:chgData name="Clements, William" userId="cbdb0636-a496-422a-8d40-98c53d494d26" providerId="ADAL" clId="{19129ECE-BB4E-2A4A-ADFF-CE28CCA4794C}" dt="2022-10-03T20:20:19.757" v="728" actId="14100"/>
          <ac:picMkLst>
            <pc:docMk/>
            <pc:sldMk cId="2228107674" sldId="283"/>
            <ac:picMk id="6" creationId="{8E10F968-F871-7CBA-EAA5-816AD34C34A1}"/>
          </ac:picMkLst>
        </pc:picChg>
      </pc:sldChg>
      <pc:sldChg chg="addSp modSp new mod">
        <pc:chgData name="Clements, William" userId="cbdb0636-a496-422a-8d40-98c53d494d26" providerId="ADAL" clId="{19129ECE-BB4E-2A4A-ADFF-CE28CCA4794C}" dt="2022-10-03T20:23:14.374" v="850"/>
        <pc:sldMkLst>
          <pc:docMk/>
          <pc:sldMk cId="3310792675" sldId="284"/>
        </pc:sldMkLst>
        <pc:spChg chg="mod">
          <ac:chgData name="Clements, William" userId="cbdb0636-a496-422a-8d40-98c53d494d26" providerId="ADAL" clId="{19129ECE-BB4E-2A4A-ADFF-CE28CCA4794C}" dt="2022-10-03T20:23:14.374" v="850"/>
          <ac:spMkLst>
            <pc:docMk/>
            <pc:sldMk cId="3310792675" sldId="284"/>
            <ac:spMk id="2" creationId="{A4913C58-830F-E2BB-25FF-10AC61195FD0}"/>
          </ac:spMkLst>
        </pc:spChg>
        <pc:spChg chg="mod">
          <ac:chgData name="Clements, William" userId="cbdb0636-a496-422a-8d40-98c53d494d26" providerId="ADAL" clId="{19129ECE-BB4E-2A4A-ADFF-CE28CCA4794C}" dt="2022-10-03T20:21:09.647" v="812" actId="27636"/>
          <ac:spMkLst>
            <pc:docMk/>
            <pc:sldMk cId="3310792675" sldId="284"/>
            <ac:spMk id="3" creationId="{BC129C16-F91C-679B-523F-833EEEC7ED21}"/>
          </ac:spMkLst>
        </pc:spChg>
        <pc:spChg chg="mod">
          <ac:chgData name="Clements, William" userId="cbdb0636-a496-422a-8d40-98c53d494d26" providerId="ADAL" clId="{19129ECE-BB4E-2A4A-ADFF-CE28CCA4794C}" dt="2022-10-03T20:21:10.722" v="813"/>
          <ac:spMkLst>
            <pc:docMk/>
            <pc:sldMk cId="3310792675" sldId="284"/>
            <ac:spMk id="4" creationId="{A5AFCFF6-2F2D-7F2C-2FBB-07AE83FB466D}"/>
          </ac:spMkLst>
        </pc:spChg>
        <pc:picChg chg="add mod">
          <ac:chgData name="Clements, William" userId="cbdb0636-a496-422a-8d40-98c53d494d26" providerId="ADAL" clId="{19129ECE-BB4E-2A4A-ADFF-CE28CCA4794C}" dt="2022-10-03T20:21:27.317" v="816" actId="14100"/>
          <ac:picMkLst>
            <pc:docMk/>
            <pc:sldMk cId="3310792675" sldId="284"/>
            <ac:picMk id="5" creationId="{599F6F04-3074-84E1-A43F-24267A7C9FB7}"/>
          </ac:picMkLst>
        </pc:picChg>
      </pc:sldChg>
      <pc:sldChg chg="modSp new mod">
        <pc:chgData name="Clements, William" userId="cbdb0636-a496-422a-8d40-98c53d494d26" providerId="ADAL" clId="{19129ECE-BB4E-2A4A-ADFF-CE28CCA4794C}" dt="2022-10-03T20:27:03.694" v="1078" actId="20577"/>
        <pc:sldMkLst>
          <pc:docMk/>
          <pc:sldMk cId="1091603618" sldId="285"/>
        </pc:sldMkLst>
        <pc:spChg chg="mod">
          <ac:chgData name="Clements, William" userId="cbdb0636-a496-422a-8d40-98c53d494d26" providerId="ADAL" clId="{19129ECE-BB4E-2A4A-ADFF-CE28CCA4794C}" dt="2022-10-03T20:23:20.432" v="852" actId="20577"/>
          <ac:spMkLst>
            <pc:docMk/>
            <pc:sldMk cId="1091603618" sldId="285"/>
            <ac:spMk id="2" creationId="{67E132F8-BCF8-53B9-8845-3C7E2DF74FCF}"/>
          </ac:spMkLst>
        </pc:spChg>
        <pc:spChg chg="mod">
          <ac:chgData name="Clements, William" userId="cbdb0636-a496-422a-8d40-98c53d494d26" providerId="ADAL" clId="{19129ECE-BB4E-2A4A-ADFF-CE28CCA4794C}" dt="2022-10-03T20:22:16.992" v="848" actId="5793"/>
          <ac:spMkLst>
            <pc:docMk/>
            <pc:sldMk cId="1091603618" sldId="285"/>
            <ac:spMk id="3" creationId="{B0AEB28E-00B1-F849-5A3A-91B2305699FE}"/>
          </ac:spMkLst>
        </pc:spChg>
        <pc:spChg chg="mod">
          <ac:chgData name="Clements, William" userId="cbdb0636-a496-422a-8d40-98c53d494d26" providerId="ADAL" clId="{19129ECE-BB4E-2A4A-ADFF-CE28CCA4794C}" dt="2022-10-03T20:27:03.694" v="1078" actId="20577"/>
          <ac:spMkLst>
            <pc:docMk/>
            <pc:sldMk cId="1091603618" sldId="285"/>
            <ac:spMk id="4" creationId="{B8A2AACB-2C30-EB1B-E724-0FD98F7F824B}"/>
          </ac:spMkLst>
        </pc:spChg>
      </pc:sldChg>
      <pc:sldChg chg="modSp new mod">
        <pc:chgData name="Clements, William" userId="cbdb0636-a496-422a-8d40-98c53d494d26" providerId="ADAL" clId="{19129ECE-BB4E-2A4A-ADFF-CE28CCA4794C}" dt="2022-10-03T20:42:04.167" v="1285" actId="20577"/>
        <pc:sldMkLst>
          <pc:docMk/>
          <pc:sldMk cId="1145720373" sldId="286"/>
        </pc:sldMkLst>
        <pc:spChg chg="mod">
          <ac:chgData name="Clements, William" userId="cbdb0636-a496-422a-8d40-98c53d494d26" providerId="ADAL" clId="{19129ECE-BB4E-2A4A-ADFF-CE28CCA4794C}" dt="2022-10-03T20:41:53.801" v="1281"/>
          <ac:spMkLst>
            <pc:docMk/>
            <pc:sldMk cId="1145720373" sldId="286"/>
            <ac:spMk id="2" creationId="{33F0CCD4-824F-002B-3457-B0CBA2118440}"/>
          </ac:spMkLst>
        </pc:spChg>
        <pc:spChg chg="mod">
          <ac:chgData name="Clements, William" userId="cbdb0636-a496-422a-8d40-98c53d494d26" providerId="ADAL" clId="{19129ECE-BB4E-2A4A-ADFF-CE28CCA4794C}" dt="2022-10-03T20:42:04.167" v="1285" actId="20577"/>
          <ac:spMkLst>
            <pc:docMk/>
            <pc:sldMk cId="1145720373" sldId="286"/>
            <ac:spMk id="3" creationId="{7F2D0C36-8BC1-C64D-14ED-7B0EBA3F6465}"/>
          </ac:spMkLst>
        </pc:spChg>
        <pc:spChg chg="mod">
          <ac:chgData name="Clements, William" userId="cbdb0636-a496-422a-8d40-98c53d494d26" providerId="ADAL" clId="{19129ECE-BB4E-2A4A-ADFF-CE28CCA4794C}" dt="2022-10-03T20:42:01.809" v="1283" actId="27636"/>
          <ac:spMkLst>
            <pc:docMk/>
            <pc:sldMk cId="1145720373" sldId="286"/>
            <ac:spMk id="4" creationId="{4E3765C0-0F35-DC44-0110-C4F7E807A1AC}"/>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jpg>
</file>

<file path=ppt/media/image19.jpg>
</file>

<file path=ppt/media/image2.png>
</file>

<file path=ppt/media/image20.png>
</file>

<file path=ppt/media/image21.jpg>
</file>

<file path=ppt/media/image22.png>
</file>

<file path=ppt/media/image23.png>
</file>

<file path=ppt/media/image24.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BCF325-6FF1-405F-998E-4D727E06892D}" type="datetimeFigureOut">
              <a:rPr lang="en-US" smtClean="0"/>
              <a:t>10/3/22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ACB5F1-5496-4F31-9064-815FFA1694A7}" type="slidenum">
              <a:rPr lang="en-US" smtClean="0"/>
              <a:t>‹#›</a:t>
            </a:fld>
            <a:endParaRPr lang="en-US"/>
          </a:p>
        </p:txBody>
      </p:sp>
    </p:spTree>
    <p:extLst>
      <p:ext uri="{BB962C8B-B14F-4D97-AF65-F5344CB8AC3E}">
        <p14:creationId xmlns:p14="http://schemas.microsoft.com/office/powerpoint/2010/main" val="315128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EACB5F1-5496-4F31-9064-815FFA1694A7}" type="slidenum">
              <a:rPr lang="en-US" smtClean="0"/>
              <a:t>18</a:t>
            </a:fld>
            <a:endParaRPr lang="en-US"/>
          </a:p>
        </p:txBody>
      </p:sp>
    </p:spTree>
    <p:extLst>
      <p:ext uri="{BB962C8B-B14F-4D97-AF65-F5344CB8AC3E}">
        <p14:creationId xmlns:p14="http://schemas.microsoft.com/office/powerpoint/2010/main" val="10655003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EACB5F1-5496-4F31-9064-815FFA1694A7}" type="slidenum">
              <a:rPr lang="en-US" smtClean="0"/>
              <a:t>19</a:t>
            </a:fld>
            <a:endParaRPr lang="en-US"/>
          </a:p>
        </p:txBody>
      </p:sp>
    </p:spTree>
    <p:extLst>
      <p:ext uri="{BB962C8B-B14F-4D97-AF65-F5344CB8AC3E}">
        <p14:creationId xmlns:p14="http://schemas.microsoft.com/office/powerpoint/2010/main" val="35304076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779EA7F-BCDE-4D41-9C28-A7EFAB9BF642}" type="datetimeFigureOut">
              <a:rPr lang="en-US" smtClean="0"/>
              <a:t>10/3/22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9575F-99FE-4568-BBDD-B79FF2959FA6}" type="slidenum">
              <a:rPr lang="en-US" smtClean="0"/>
              <a:t>‹#›</a:t>
            </a:fld>
            <a:endParaRPr lang="en-US"/>
          </a:p>
        </p:txBody>
      </p:sp>
    </p:spTree>
    <p:extLst>
      <p:ext uri="{BB962C8B-B14F-4D97-AF65-F5344CB8AC3E}">
        <p14:creationId xmlns:p14="http://schemas.microsoft.com/office/powerpoint/2010/main" val="457264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79EA7F-BCDE-4D41-9C28-A7EFAB9BF642}" type="datetimeFigureOut">
              <a:rPr lang="en-US" smtClean="0"/>
              <a:t>10/3/22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9575F-99FE-4568-BBDD-B79FF2959FA6}" type="slidenum">
              <a:rPr lang="en-US" smtClean="0"/>
              <a:t>‹#›</a:t>
            </a:fld>
            <a:endParaRPr lang="en-US"/>
          </a:p>
        </p:txBody>
      </p:sp>
    </p:spTree>
    <p:extLst>
      <p:ext uri="{BB962C8B-B14F-4D97-AF65-F5344CB8AC3E}">
        <p14:creationId xmlns:p14="http://schemas.microsoft.com/office/powerpoint/2010/main" val="23531383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79EA7F-BCDE-4D41-9C28-A7EFAB9BF642}" type="datetimeFigureOut">
              <a:rPr lang="en-US" smtClean="0"/>
              <a:t>10/3/22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9575F-99FE-4568-BBDD-B79FF2959FA6}" type="slidenum">
              <a:rPr lang="en-US" smtClean="0"/>
              <a:t>‹#›</a:t>
            </a:fld>
            <a:endParaRPr lang="en-US"/>
          </a:p>
        </p:txBody>
      </p:sp>
    </p:spTree>
    <p:extLst>
      <p:ext uri="{BB962C8B-B14F-4D97-AF65-F5344CB8AC3E}">
        <p14:creationId xmlns:p14="http://schemas.microsoft.com/office/powerpoint/2010/main" val="1510650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79EA7F-BCDE-4D41-9C28-A7EFAB9BF642}" type="datetimeFigureOut">
              <a:rPr lang="en-US" smtClean="0"/>
              <a:t>10/3/22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9575F-99FE-4568-BBDD-B79FF2959FA6}" type="slidenum">
              <a:rPr lang="en-US" smtClean="0"/>
              <a:t>‹#›</a:t>
            </a:fld>
            <a:endParaRPr lang="en-US"/>
          </a:p>
        </p:txBody>
      </p:sp>
    </p:spTree>
    <p:extLst>
      <p:ext uri="{BB962C8B-B14F-4D97-AF65-F5344CB8AC3E}">
        <p14:creationId xmlns:p14="http://schemas.microsoft.com/office/powerpoint/2010/main" val="2973347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79EA7F-BCDE-4D41-9C28-A7EFAB9BF642}" type="datetimeFigureOut">
              <a:rPr lang="en-US" smtClean="0"/>
              <a:t>10/3/22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9575F-99FE-4568-BBDD-B79FF2959FA6}" type="slidenum">
              <a:rPr lang="en-US" smtClean="0"/>
              <a:t>‹#›</a:t>
            </a:fld>
            <a:endParaRPr lang="en-US"/>
          </a:p>
        </p:txBody>
      </p:sp>
    </p:spTree>
    <p:extLst>
      <p:ext uri="{BB962C8B-B14F-4D97-AF65-F5344CB8AC3E}">
        <p14:creationId xmlns:p14="http://schemas.microsoft.com/office/powerpoint/2010/main" val="4054643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79EA7F-BCDE-4D41-9C28-A7EFAB9BF642}" type="datetimeFigureOut">
              <a:rPr lang="en-US" smtClean="0"/>
              <a:t>10/3/22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09575F-99FE-4568-BBDD-B79FF2959FA6}" type="slidenum">
              <a:rPr lang="en-US" smtClean="0"/>
              <a:t>‹#›</a:t>
            </a:fld>
            <a:endParaRPr lang="en-US"/>
          </a:p>
        </p:txBody>
      </p:sp>
    </p:spTree>
    <p:extLst>
      <p:ext uri="{BB962C8B-B14F-4D97-AF65-F5344CB8AC3E}">
        <p14:creationId xmlns:p14="http://schemas.microsoft.com/office/powerpoint/2010/main" val="3466685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79EA7F-BCDE-4D41-9C28-A7EFAB9BF642}" type="datetimeFigureOut">
              <a:rPr lang="en-US" smtClean="0"/>
              <a:t>10/3/22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09575F-99FE-4568-BBDD-B79FF2959FA6}" type="slidenum">
              <a:rPr lang="en-US" smtClean="0"/>
              <a:t>‹#›</a:t>
            </a:fld>
            <a:endParaRPr lang="en-US"/>
          </a:p>
        </p:txBody>
      </p:sp>
    </p:spTree>
    <p:extLst>
      <p:ext uri="{BB962C8B-B14F-4D97-AF65-F5344CB8AC3E}">
        <p14:creationId xmlns:p14="http://schemas.microsoft.com/office/powerpoint/2010/main" val="27485678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79EA7F-BCDE-4D41-9C28-A7EFAB9BF642}" type="datetimeFigureOut">
              <a:rPr lang="en-US" smtClean="0"/>
              <a:t>10/3/22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09575F-99FE-4568-BBDD-B79FF2959FA6}" type="slidenum">
              <a:rPr lang="en-US" smtClean="0"/>
              <a:t>‹#›</a:t>
            </a:fld>
            <a:endParaRPr lang="en-US"/>
          </a:p>
        </p:txBody>
      </p:sp>
    </p:spTree>
    <p:extLst>
      <p:ext uri="{BB962C8B-B14F-4D97-AF65-F5344CB8AC3E}">
        <p14:creationId xmlns:p14="http://schemas.microsoft.com/office/powerpoint/2010/main" val="8926578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79EA7F-BCDE-4D41-9C28-A7EFAB9BF642}" type="datetimeFigureOut">
              <a:rPr lang="en-US" smtClean="0"/>
              <a:t>10/3/22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09575F-99FE-4568-BBDD-B79FF2959FA6}" type="slidenum">
              <a:rPr lang="en-US" smtClean="0"/>
              <a:t>‹#›</a:t>
            </a:fld>
            <a:endParaRPr lang="en-US"/>
          </a:p>
        </p:txBody>
      </p:sp>
    </p:spTree>
    <p:extLst>
      <p:ext uri="{BB962C8B-B14F-4D97-AF65-F5344CB8AC3E}">
        <p14:creationId xmlns:p14="http://schemas.microsoft.com/office/powerpoint/2010/main" val="2805295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79EA7F-BCDE-4D41-9C28-A7EFAB9BF642}" type="datetimeFigureOut">
              <a:rPr lang="en-US" smtClean="0"/>
              <a:t>10/3/22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09575F-99FE-4568-BBDD-B79FF2959FA6}" type="slidenum">
              <a:rPr lang="en-US" smtClean="0"/>
              <a:t>‹#›</a:t>
            </a:fld>
            <a:endParaRPr lang="en-US"/>
          </a:p>
        </p:txBody>
      </p:sp>
    </p:spTree>
    <p:extLst>
      <p:ext uri="{BB962C8B-B14F-4D97-AF65-F5344CB8AC3E}">
        <p14:creationId xmlns:p14="http://schemas.microsoft.com/office/powerpoint/2010/main" val="3233757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79EA7F-BCDE-4D41-9C28-A7EFAB9BF642}" type="datetimeFigureOut">
              <a:rPr lang="en-US" smtClean="0"/>
              <a:t>10/3/22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09575F-99FE-4568-BBDD-B79FF2959FA6}" type="slidenum">
              <a:rPr lang="en-US" smtClean="0"/>
              <a:t>‹#›</a:t>
            </a:fld>
            <a:endParaRPr lang="en-US"/>
          </a:p>
        </p:txBody>
      </p:sp>
    </p:spTree>
    <p:extLst>
      <p:ext uri="{BB962C8B-B14F-4D97-AF65-F5344CB8AC3E}">
        <p14:creationId xmlns:p14="http://schemas.microsoft.com/office/powerpoint/2010/main" val="1116259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79EA7F-BCDE-4D41-9C28-A7EFAB9BF642}" type="datetimeFigureOut">
              <a:rPr lang="en-US" smtClean="0"/>
              <a:t>10/3/22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09575F-99FE-4568-BBDD-B79FF2959FA6}" type="slidenum">
              <a:rPr lang="en-US" smtClean="0"/>
              <a:t>‹#›</a:t>
            </a:fld>
            <a:endParaRPr lang="en-US"/>
          </a:p>
        </p:txBody>
      </p:sp>
    </p:spTree>
    <p:extLst>
      <p:ext uri="{BB962C8B-B14F-4D97-AF65-F5344CB8AC3E}">
        <p14:creationId xmlns:p14="http://schemas.microsoft.com/office/powerpoint/2010/main" val="68500790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en.wikipedia.org/wiki/Wordle" TargetMode="Externa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4.xml"/><Relationship Id="rId5" Type="http://schemas.openxmlformats.org/officeDocument/2006/relationships/image" Target="../media/image19.jpg"/><Relationship Id="rId4" Type="http://schemas.openxmlformats.org/officeDocument/2006/relationships/image" Target="../media/image18.jpg"/></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17.jp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1.jpg"/></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18.jpg"/><Relationship Id="rId4" Type="http://schemas.openxmlformats.org/officeDocument/2006/relationships/image" Target="../media/image21.jpg"/></Relationships>
</file>

<file path=ppt/slides/_rels/slide2.xml.rels><?xml version="1.0" encoding="UTF-8" standalone="yes"?>
<Relationships xmlns="http://schemas.openxmlformats.org/package/2006/relationships"><Relationship Id="rId8" Type="http://schemas.openxmlformats.org/officeDocument/2006/relationships/hyperlink" Target="https://www.w3schools.com/python/ref_list_index.asp" TargetMode="External"/><Relationship Id="rId13" Type="http://schemas.openxmlformats.org/officeDocument/2006/relationships/hyperlink" Target="https://www.w3schools.com/python/ref_list_sort.asp" TargetMode="External"/><Relationship Id="rId3" Type="http://schemas.openxmlformats.org/officeDocument/2006/relationships/hyperlink" Target="https://www.w3schools.com/python/ref_list_append.asp" TargetMode="External"/><Relationship Id="rId7" Type="http://schemas.openxmlformats.org/officeDocument/2006/relationships/hyperlink" Target="https://www.w3schools.com/python/ref_list_extend.asp" TargetMode="External"/><Relationship Id="rId12" Type="http://schemas.openxmlformats.org/officeDocument/2006/relationships/hyperlink" Target="https://www.w3schools.com/python/ref_list_reverse.asp" TargetMode="External"/><Relationship Id="rId2" Type="http://schemas.openxmlformats.org/officeDocument/2006/relationships/image" Target="../media/image1.png"/><Relationship Id="rId1" Type="http://schemas.openxmlformats.org/officeDocument/2006/relationships/slideLayout" Target="../slideLayouts/slideLayout4.xml"/><Relationship Id="rId6" Type="http://schemas.openxmlformats.org/officeDocument/2006/relationships/hyperlink" Target="https://www.w3schools.com/python/ref_list_count.asp" TargetMode="External"/><Relationship Id="rId11" Type="http://schemas.openxmlformats.org/officeDocument/2006/relationships/hyperlink" Target="https://www.w3schools.com/python/ref_list_remove.asp" TargetMode="External"/><Relationship Id="rId5" Type="http://schemas.openxmlformats.org/officeDocument/2006/relationships/hyperlink" Target="https://www.w3schools.com/python/ref_list_copy.asp" TargetMode="External"/><Relationship Id="rId10" Type="http://schemas.openxmlformats.org/officeDocument/2006/relationships/hyperlink" Target="https://www.w3schools.com/python/ref_list_pop.asp" TargetMode="External"/><Relationship Id="rId4" Type="http://schemas.openxmlformats.org/officeDocument/2006/relationships/hyperlink" Target="https://www.w3schools.com/python/ref_list_clear.asp" TargetMode="External"/><Relationship Id="rId9" Type="http://schemas.openxmlformats.org/officeDocument/2006/relationships/hyperlink" Target="https://www.w3schools.com/python/ref_list_insert.asp"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iXKvwPjCGnY" TargetMode="External"/><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EB204-B543-4625-A37C-7960B55AD4DB}"/>
              </a:ext>
            </a:extLst>
          </p:cNvPr>
          <p:cNvSpPr>
            <a:spLocks noGrp="1"/>
          </p:cNvSpPr>
          <p:nvPr>
            <p:ph type="ctrTitle"/>
          </p:nvPr>
        </p:nvSpPr>
        <p:spPr>
          <a:xfrm>
            <a:off x="1524000" y="2245809"/>
            <a:ext cx="9144000" cy="1564716"/>
          </a:xfrm>
        </p:spPr>
        <p:txBody>
          <a:bodyPr>
            <a:normAutofit/>
          </a:bodyPr>
          <a:lstStyle/>
          <a:p>
            <a:pPr algn="l"/>
            <a:r>
              <a:rPr lang="en-US" sz="4400" dirty="0"/>
              <a:t>Week 07: Loops</a:t>
            </a:r>
            <a:br>
              <a:rPr lang="en-US" sz="4400" dirty="0"/>
            </a:br>
            <a:r>
              <a:rPr lang="en-US" sz="4400" dirty="0"/>
              <a:t>CS 110 - Introduction to Programming</a:t>
            </a:r>
          </a:p>
        </p:txBody>
      </p:sp>
      <p:sp>
        <p:nvSpPr>
          <p:cNvPr id="3" name="Subtitle 2">
            <a:extLst>
              <a:ext uri="{FF2B5EF4-FFF2-40B4-BE49-F238E27FC236}">
                <a16:creationId xmlns:a16="http://schemas.microsoft.com/office/drawing/2014/main" id="{5187C1E2-FFA9-488E-B171-5DEB51CA2BE4}"/>
              </a:ext>
            </a:extLst>
          </p:cNvPr>
          <p:cNvSpPr>
            <a:spLocks noGrp="1"/>
          </p:cNvSpPr>
          <p:nvPr>
            <p:ph type="subTitle" idx="1"/>
          </p:nvPr>
        </p:nvSpPr>
        <p:spPr>
          <a:xfrm>
            <a:off x="1524000" y="3947050"/>
            <a:ext cx="9144000" cy="572583"/>
          </a:xfrm>
        </p:spPr>
        <p:txBody>
          <a:bodyPr>
            <a:normAutofit/>
          </a:bodyPr>
          <a:lstStyle/>
          <a:p>
            <a:pPr algn="l"/>
            <a:r>
              <a:rPr lang="en-US" sz="2000"/>
              <a:t>Brother W. Clements</a:t>
            </a:r>
          </a:p>
        </p:txBody>
      </p:sp>
    </p:spTree>
    <p:extLst>
      <p:ext uri="{BB962C8B-B14F-4D97-AF65-F5344CB8AC3E}">
        <p14:creationId xmlns:p14="http://schemas.microsoft.com/office/powerpoint/2010/main" val="15434315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10F8E-96E2-4FB4-5369-792016B1D3A4}"/>
              </a:ext>
            </a:extLst>
          </p:cNvPr>
          <p:cNvSpPr>
            <a:spLocks noGrp="1"/>
          </p:cNvSpPr>
          <p:nvPr>
            <p:ph type="title"/>
          </p:nvPr>
        </p:nvSpPr>
        <p:spPr/>
        <p:txBody>
          <a:bodyPr/>
          <a:lstStyle/>
          <a:p>
            <a:r>
              <a:rPr lang="en-US" b="1" dirty="0"/>
              <a:t>07 Prove: Assignment Milestone</a:t>
            </a:r>
            <a:br>
              <a:rPr lang="en-US" b="1" dirty="0"/>
            </a:br>
            <a:endParaRPr lang="en-US" dirty="0"/>
          </a:p>
        </p:txBody>
      </p:sp>
      <p:sp>
        <p:nvSpPr>
          <p:cNvPr id="3" name="Content Placeholder 2">
            <a:extLst>
              <a:ext uri="{FF2B5EF4-FFF2-40B4-BE49-F238E27FC236}">
                <a16:creationId xmlns:a16="http://schemas.microsoft.com/office/drawing/2014/main" id="{7F47B3C2-A421-EFF4-A346-ACEFE795EE08}"/>
              </a:ext>
            </a:extLst>
          </p:cNvPr>
          <p:cNvSpPr>
            <a:spLocks noGrp="1"/>
          </p:cNvSpPr>
          <p:nvPr>
            <p:ph sz="half" idx="1"/>
          </p:nvPr>
        </p:nvSpPr>
        <p:spPr/>
        <p:txBody>
          <a:bodyPr>
            <a:normAutofit fontScale="70000" lnSpcReduction="20000"/>
          </a:bodyPr>
          <a:lstStyle/>
          <a:p>
            <a:r>
              <a:rPr lang="en-US" dirty="0"/>
              <a:t>Wordle is a web-based word game that became popular online in the early part of 2022. (You can learn more about it from the </a:t>
            </a:r>
            <a:r>
              <a:rPr lang="en-US" dirty="0">
                <a:hlinkClick r:id="rId2"/>
              </a:rPr>
              <a:t>Wordle Wikipedia page</a:t>
            </a:r>
            <a:r>
              <a:rPr lang="en-US" dirty="0"/>
              <a:t>.)</a:t>
            </a:r>
          </a:p>
          <a:p>
            <a:r>
              <a:rPr lang="en-US" dirty="0"/>
              <a:t>Cross between Wheel of Fortune and Master Mind</a:t>
            </a:r>
          </a:p>
        </p:txBody>
      </p:sp>
      <p:sp>
        <p:nvSpPr>
          <p:cNvPr id="4" name="Content Placeholder 3">
            <a:extLst>
              <a:ext uri="{FF2B5EF4-FFF2-40B4-BE49-F238E27FC236}">
                <a16:creationId xmlns:a16="http://schemas.microsoft.com/office/drawing/2014/main" id="{42DE9934-5A10-E6A0-B8F0-DF2419D9CE79}"/>
              </a:ext>
            </a:extLst>
          </p:cNvPr>
          <p:cNvSpPr>
            <a:spLocks noGrp="1"/>
          </p:cNvSpPr>
          <p:nvPr>
            <p:ph sz="half" idx="2"/>
          </p:nvPr>
        </p:nvSpPr>
        <p:spPr/>
        <p:txBody>
          <a:bodyPr>
            <a:normAutofit fontScale="70000" lnSpcReduction="20000"/>
          </a:bodyPr>
          <a:lstStyle/>
          <a:p>
            <a:r>
              <a:rPr lang="en-US" dirty="0"/>
              <a:t>Overview of Game:</a:t>
            </a:r>
          </a:p>
          <a:p>
            <a:pPr lvl="1"/>
            <a:r>
              <a:rPr lang="en-US" dirty="0"/>
              <a:t>The program contains a hidden secret word stored in a variable. This word can have any number of letters in it. When the program runs, the user is shown underscores ( _ ) for each letter of the word.</a:t>
            </a:r>
          </a:p>
          <a:p>
            <a:pPr lvl="1"/>
            <a:r>
              <a:rPr lang="en-US" dirty="0"/>
              <a:t>The user then enters a guess. If the guess is correct, the user wins and the game is over.</a:t>
            </a:r>
          </a:p>
          <a:p>
            <a:pPr lvl="1"/>
            <a:r>
              <a:rPr lang="en-US" dirty="0"/>
              <a:t>If the guess is not correct, the user will be given a hint to help them improve their guess for the next round.</a:t>
            </a:r>
          </a:p>
          <a:p>
            <a:pPr lvl="1"/>
            <a:r>
              <a:rPr lang="en-US" dirty="0"/>
              <a:t>The game continues prompting the user for new guesses and showing them hints until they guess the word correctly. When the game is over, the program displays the number of guesses that were made.</a:t>
            </a:r>
          </a:p>
          <a:p>
            <a:pPr lvl="1"/>
            <a:r>
              <a:rPr lang="en-US" dirty="0"/>
              <a:t>The guess must be the same number of letters as the secret word. If the guess has a different numbers of letters, the user is given a message explaining this, and no hint is provided.</a:t>
            </a:r>
          </a:p>
          <a:p>
            <a:endParaRPr lang="en-US" dirty="0"/>
          </a:p>
        </p:txBody>
      </p:sp>
      <p:pic>
        <p:nvPicPr>
          <p:cNvPr id="5" name="Picture 4">
            <a:extLst>
              <a:ext uri="{FF2B5EF4-FFF2-40B4-BE49-F238E27FC236}">
                <a16:creationId xmlns:a16="http://schemas.microsoft.com/office/drawing/2014/main" id="{EA8EA263-CFA8-9D0F-6763-227B2A1A143E}"/>
              </a:ext>
            </a:extLst>
          </p:cNvPr>
          <p:cNvPicPr>
            <a:picLocks noChangeAspect="1"/>
          </p:cNvPicPr>
          <p:nvPr/>
        </p:nvPicPr>
        <p:blipFill>
          <a:blip r:embed="rId3"/>
          <a:stretch>
            <a:fillRect/>
          </a:stretch>
        </p:blipFill>
        <p:spPr>
          <a:xfrm>
            <a:off x="131923" y="3192649"/>
            <a:ext cx="1412553" cy="3486301"/>
          </a:xfrm>
          <a:prstGeom prst="rect">
            <a:avLst/>
          </a:prstGeom>
        </p:spPr>
      </p:pic>
      <p:sp>
        <p:nvSpPr>
          <p:cNvPr id="7" name="TextBox 6">
            <a:extLst>
              <a:ext uri="{FF2B5EF4-FFF2-40B4-BE49-F238E27FC236}">
                <a16:creationId xmlns:a16="http://schemas.microsoft.com/office/drawing/2014/main" id="{D4D9F7E4-4999-967E-57EC-772BB5562998}"/>
              </a:ext>
            </a:extLst>
          </p:cNvPr>
          <p:cNvSpPr txBox="1"/>
          <p:nvPr/>
        </p:nvSpPr>
        <p:spPr>
          <a:xfrm>
            <a:off x="2403153" y="4001294"/>
            <a:ext cx="4156673" cy="2677656"/>
          </a:xfrm>
          <a:prstGeom prst="rect">
            <a:avLst/>
          </a:prstGeom>
          <a:noFill/>
        </p:spPr>
        <p:txBody>
          <a:bodyPr wrap="square">
            <a:spAutoFit/>
          </a:bodyPr>
          <a:lstStyle/>
          <a:p>
            <a:r>
              <a:rPr lang="en-US" sz="1400" dirty="0"/>
              <a:t>The hint is a rendering of the letters in the guess according to the following guidelines:</a:t>
            </a:r>
          </a:p>
          <a:p>
            <a:pPr lvl="1">
              <a:buFont typeface="Arial" panose="020B0604020202020204" pitchFamily="34" charset="0"/>
              <a:buChar char="•"/>
            </a:pPr>
            <a:r>
              <a:rPr lang="en-US" sz="1400" dirty="0"/>
              <a:t>An underscore _ indicates that the letter was not present in the secret word.</a:t>
            </a:r>
          </a:p>
          <a:p>
            <a:pPr lvl="1">
              <a:buFont typeface="Arial" panose="020B0604020202020204" pitchFamily="34" charset="0"/>
              <a:buChar char="•"/>
            </a:pPr>
            <a:r>
              <a:rPr lang="en-US" sz="1400" dirty="0"/>
              <a:t>A lowercase letter indicates that the letter was present somewhere in the secret word, but not at that position.</a:t>
            </a:r>
          </a:p>
          <a:p>
            <a:pPr lvl="1">
              <a:buFont typeface="Arial" panose="020B0604020202020204" pitchFamily="34" charset="0"/>
              <a:buChar char="•"/>
            </a:pPr>
            <a:r>
              <a:rPr lang="en-US" sz="1400" dirty="0"/>
              <a:t>An uppercase letter indicates that the letter was present at that exact spot in the secret word. (In other words, if the second letter in the guess is also the second letter in the secret word, then that letter is shown as a capital.)</a:t>
            </a:r>
          </a:p>
        </p:txBody>
      </p:sp>
    </p:spTree>
    <p:extLst>
      <p:ext uri="{BB962C8B-B14F-4D97-AF65-F5344CB8AC3E}">
        <p14:creationId xmlns:p14="http://schemas.microsoft.com/office/powerpoint/2010/main" val="1025277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D877C-BC3C-162E-FD10-E28ADA70F7CA}"/>
              </a:ext>
            </a:extLst>
          </p:cNvPr>
          <p:cNvSpPr>
            <a:spLocks noGrp="1"/>
          </p:cNvSpPr>
          <p:nvPr>
            <p:ph type="title"/>
          </p:nvPr>
        </p:nvSpPr>
        <p:spPr/>
        <p:txBody>
          <a:bodyPr/>
          <a:lstStyle/>
          <a:p>
            <a:r>
              <a:rPr lang="en-US" b="1" dirty="0"/>
              <a:t>07 Prove: Assignment Milestone</a:t>
            </a:r>
            <a:br>
              <a:rPr lang="en-US" b="1" dirty="0"/>
            </a:br>
            <a:endParaRPr lang="en-US" dirty="0"/>
          </a:p>
        </p:txBody>
      </p:sp>
      <p:sp>
        <p:nvSpPr>
          <p:cNvPr id="3" name="Content Placeholder 2">
            <a:extLst>
              <a:ext uri="{FF2B5EF4-FFF2-40B4-BE49-F238E27FC236}">
                <a16:creationId xmlns:a16="http://schemas.microsoft.com/office/drawing/2014/main" id="{B4D08E06-5756-1597-0061-EFFD10A24D99}"/>
              </a:ext>
            </a:extLst>
          </p:cNvPr>
          <p:cNvSpPr>
            <a:spLocks noGrp="1"/>
          </p:cNvSpPr>
          <p:nvPr>
            <p:ph sz="half" idx="1"/>
          </p:nvPr>
        </p:nvSpPr>
        <p:spPr/>
        <p:txBody>
          <a:bodyPr>
            <a:normAutofit fontScale="77500" lnSpcReduction="20000"/>
          </a:bodyPr>
          <a:lstStyle/>
          <a:p>
            <a:r>
              <a:rPr lang="en-US" dirty="0"/>
              <a:t>For example, if the secret word were: </a:t>
            </a:r>
            <a:r>
              <a:rPr lang="en-US" b="1" dirty="0" err="1"/>
              <a:t>mosiah</a:t>
            </a:r>
            <a:r>
              <a:rPr lang="en-US" dirty="0"/>
              <a:t>, then the program would initially display:</a:t>
            </a:r>
          </a:p>
          <a:p>
            <a:r>
              <a:rPr lang="en-US" dirty="0"/>
              <a:t>Your hint is: _ _ _ _ _ _ </a:t>
            </a:r>
          </a:p>
          <a:p>
            <a:pPr lvl="1"/>
            <a:r>
              <a:rPr lang="en-US" dirty="0"/>
              <a:t>If the user's guess were: </a:t>
            </a:r>
            <a:r>
              <a:rPr lang="en-US" b="1" dirty="0"/>
              <a:t>temple</a:t>
            </a:r>
            <a:r>
              <a:rPr lang="en-US" dirty="0"/>
              <a:t>, they would learn that the m in temple is the only letter in the secret word, but it is in the wrong spot, so it would be displayed in lowercase as shown:</a:t>
            </a:r>
          </a:p>
          <a:p>
            <a:r>
              <a:rPr lang="en-US" dirty="0"/>
              <a:t>Your hint is: _ _ m _ _ _ </a:t>
            </a:r>
          </a:p>
          <a:p>
            <a:pPr lvl="1"/>
            <a:r>
              <a:rPr lang="en-US" dirty="0"/>
              <a:t>But if the user instead guessed: </a:t>
            </a:r>
            <a:r>
              <a:rPr lang="en-US" b="1" dirty="0" err="1"/>
              <a:t>moroni</a:t>
            </a:r>
            <a:r>
              <a:rPr lang="en-US" dirty="0"/>
              <a:t>, they would receive the following as a hint:</a:t>
            </a:r>
          </a:p>
          <a:p>
            <a:r>
              <a:rPr lang="en-US" dirty="0"/>
              <a:t>Your hint is: M O _ o _ </a:t>
            </a:r>
            <a:r>
              <a:rPr lang="en-US" dirty="0" err="1"/>
              <a:t>i</a:t>
            </a:r>
            <a:r>
              <a:rPr lang="en-US" dirty="0"/>
              <a:t> </a:t>
            </a:r>
          </a:p>
          <a:p>
            <a:pPr lvl="1"/>
            <a:r>
              <a:rPr lang="en-US" dirty="0"/>
              <a:t>Notice that in the hint above, the M and the first O from </a:t>
            </a:r>
            <a:r>
              <a:rPr lang="en-US" b="1" dirty="0" err="1"/>
              <a:t>moroni</a:t>
            </a:r>
            <a:r>
              <a:rPr lang="en-US" dirty="0"/>
              <a:t> are capitalized, because those letters are also the first two letters of </a:t>
            </a:r>
            <a:r>
              <a:rPr lang="en-US" dirty="0" err="1"/>
              <a:t>mosiah</a:t>
            </a:r>
            <a:r>
              <a:rPr lang="en-US" dirty="0"/>
              <a:t>.</a:t>
            </a:r>
          </a:p>
          <a:p>
            <a:endParaRPr lang="en-US" dirty="0"/>
          </a:p>
        </p:txBody>
      </p:sp>
      <p:pic>
        <p:nvPicPr>
          <p:cNvPr id="5" name="Content Placeholder 4">
            <a:extLst>
              <a:ext uri="{FF2B5EF4-FFF2-40B4-BE49-F238E27FC236}">
                <a16:creationId xmlns:a16="http://schemas.microsoft.com/office/drawing/2014/main" id="{843B78C8-7730-4D1C-E552-BC8E29532B37}"/>
              </a:ext>
            </a:extLst>
          </p:cNvPr>
          <p:cNvPicPr>
            <a:picLocks noGrp="1" noChangeAspect="1"/>
          </p:cNvPicPr>
          <p:nvPr>
            <p:ph sz="half" idx="2"/>
          </p:nvPr>
        </p:nvPicPr>
        <p:blipFill>
          <a:blip r:embed="rId2"/>
          <a:stretch>
            <a:fillRect/>
          </a:stretch>
        </p:blipFill>
        <p:spPr>
          <a:xfrm>
            <a:off x="6172202" y="1531106"/>
            <a:ext cx="5181600" cy="2024914"/>
          </a:xfrm>
          <a:prstGeom prst="rect">
            <a:avLst/>
          </a:prstGeom>
        </p:spPr>
      </p:pic>
      <p:pic>
        <p:nvPicPr>
          <p:cNvPr id="6" name="Picture 5">
            <a:extLst>
              <a:ext uri="{FF2B5EF4-FFF2-40B4-BE49-F238E27FC236}">
                <a16:creationId xmlns:a16="http://schemas.microsoft.com/office/drawing/2014/main" id="{8E10F968-F871-7CBA-EAA5-816AD34C34A1}"/>
              </a:ext>
            </a:extLst>
          </p:cNvPr>
          <p:cNvPicPr>
            <a:picLocks noChangeAspect="1"/>
          </p:cNvPicPr>
          <p:nvPr/>
        </p:nvPicPr>
        <p:blipFill>
          <a:blip r:embed="rId3"/>
          <a:stretch>
            <a:fillRect/>
          </a:stretch>
        </p:blipFill>
        <p:spPr>
          <a:xfrm>
            <a:off x="6172202" y="3761492"/>
            <a:ext cx="5149555" cy="3096508"/>
          </a:xfrm>
          <a:prstGeom prst="rect">
            <a:avLst/>
          </a:prstGeom>
        </p:spPr>
      </p:pic>
    </p:spTree>
    <p:extLst>
      <p:ext uri="{BB962C8B-B14F-4D97-AF65-F5344CB8AC3E}">
        <p14:creationId xmlns:p14="http://schemas.microsoft.com/office/powerpoint/2010/main" val="2228107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13C58-830F-E2BB-25FF-10AC61195FD0}"/>
              </a:ext>
            </a:extLst>
          </p:cNvPr>
          <p:cNvSpPr>
            <a:spLocks noGrp="1"/>
          </p:cNvSpPr>
          <p:nvPr>
            <p:ph type="title"/>
          </p:nvPr>
        </p:nvSpPr>
        <p:spPr/>
        <p:txBody>
          <a:bodyPr/>
          <a:lstStyle/>
          <a:p>
            <a:r>
              <a:rPr lang="en-US" b="1" dirty="0"/>
              <a:t>07 Prove: Assignment Milestone</a:t>
            </a:r>
          </a:p>
        </p:txBody>
      </p:sp>
      <p:sp>
        <p:nvSpPr>
          <p:cNvPr id="3" name="Content Placeholder 2">
            <a:extLst>
              <a:ext uri="{FF2B5EF4-FFF2-40B4-BE49-F238E27FC236}">
                <a16:creationId xmlns:a16="http://schemas.microsoft.com/office/drawing/2014/main" id="{BC129C16-F91C-679B-523F-833EEEC7ED21}"/>
              </a:ext>
            </a:extLst>
          </p:cNvPr>
          <p:cNvSpPr>
            <a:spLocks noGrp="1"/>
          </p:cNvSpPr>
          <p:nvPr>
            <p:ph sz="half" idx="1"/>
          </p:nvPr>
        </p:nvSpPr>
        <p:spPr/>
        <p:txBody>
          <a:bodyPr>
            <a:normAutofit fontScale="85000" lnSpcReduction="20000"/>
          </a:bodyPr>
          <a:lstStyle/>
          <a:p>
            <a:r>
              <a:rPr lang="en-US" dirty="0"/>
              <a:t>Milestone is not the assignment, but progress</a:t>
            </a:r>
          </a:p>
          <a:p>
            <a:r>
              <a:rPr lang="en-US" dirty="0"/>
              <a:t>At the end of Lesson 07, to help make sure you are on track to finish the assignment, you need to complete the following:</a:t>
            </a:r>
          </a:p>
          <a:p>
            <a:pPr lvl="1">
              <a:buFont typeface="+mj-lt"/>
              <a:buAutoNum type="arabicPeriod"/>
            </a:pPr>
            <a:r>
              <a:rPr lang="en-US" dirty="0"/>
              <a:t>Have a secret word stored in the program.</a:t>
            </a:r>
          </a:p>
          <a:p>
            <a:pPr lvl="1">
              <a:buFont typeface="+mj-lt"/>
              <a:buAutoNum type="arabicPeriod"/>
            </a:pPr>
            <a:r>
              <a:rPr lang="en-US" dirty="0"/>
              <a:t>Prompt the user for a guess.</a:t>
            </a:r>
          </a:p>
          <a:p>
            <a:pPr lvl="1">
              <a:buFont typeface="+mj-lt"/>
              <a:buAutoNum type="arabicPeriod"/>
            </a:pPr>
            <a:r>
              <a:rPr lang="en-US" dirty="0"/>
              <a:t>Continue looping as long as that guess is not correct.</a:t>
            </a:r>
          </a:p>
          <a:p>
            <a:pPr lvl="1">
              <a:buFont typeface="+mj-lt"/>
              <a:buAutoNum type="arabicPeriod"/>
            </a:pPr>
            <a:r>
              <a:rPr lang="en-US" dirty="0"/>
              <a:t>Calculate the number of guesses and display it at the end.</a:t>
            </a:r>
          </a:p>
          <a:p>
            <a:pPr lvl="1">
              <a:buFont typeface="+mj-lt"/>
              <a:buAutoNum type="arabicPeriod"/>
            </a:pPr>
            <a:r>
              <a:rPr lang="en-US" dirty="0"/>
              <a:t>You do not need to have any hints at this point.</a:t>
            </a:r>
          </a:p>
          <a:p>
            <a:endParaRPr lang="en-US" dirty="0"/>
          </a:p>
        </p:txBody>
      </p:sp>
      <p:sp>
        <p:nvSpPr>
          <p:cNvPr id="4" name="Content Placeholder 3">
            <a:extLst>
              <a:ext uri="{FF2B5EF4-FFF2-40B4-BE49-F238E27FC236}">
                <a16:creationId xmlns:a16="http://schemas.microsoft.com/office/drawing/2014/main" id="{A5AFCFF6-2F2D-7F2C-2FBB-07AE83FB466D}"/>
              </a:ext>
            </a:extLst>
          </p:cNvPr>
          <p:cNvSpPr>
            <a:spLocks noGrp="1"/>
          </p:cNvSpPr>
          <p:nvPr>
            <p:ph sz="half" idx="2"/>
          </p:nvPr>
        </p:nvSpPr>
        <p:spPr/>
        <p:txBody>
          <a:bodyPr>
            <a:normAutofit fontScale="85000" lnSpcReduction="20000"/>
          </a:bodyPr>
          <a:lstStyle/>
          <a:p>
            <a:r>
              <a:rPr lang="en-US" dirty="0"/>
              <a:t>The following shows the functionality of the program at this point:</a:t>
            </a:r>
          </a:p>
          <a:p>
            <a:endParaRPr lang="en-US" dirty="0"/>
          </a:p>
        </p:txBody>
      </p:sp>
      <p:pic>
        <p:nvPicPr>
          <p:cNvPr id="5" name="Picture 4">
            <a:extLst>
              <a:ext uri="{FF2B5EF4-FFF2-40B4-BE49-F238E27FC236}">
                <a16:creationId xmlns:a16="http://schemas.microsoft.com/office/drawing/2014/main" id="{599F6F04-3074-84E1-A43F-24267A7C9FB7}"/>
              </a:ext>
            </a:extLst>
          </p:cNvPr>
          <p:cNvPicPr>
            <a:picLocks noChangeAspect="1"/>
          </p:cNvPicPr>
          <p:nvPr/>
        </p:nvPicPr>
        <p:blipFill>
          <a:blip r:embed="rId2"/>
          <a:stretch>
            <a:fillRect/>
          </a:stretch>
        </p:blipFill>
        <p:spPr>
          <a:xfrm>
            <a:off x="6245125" y="2775686"/>
            <a:ext cx="5645388" cy="1780411"/>
          </a:xfrm>
          <a:prstGeom prst="rect">
            <a:avLst/>
          </a:prstGeom>
        </p:spPr>
      </p:pic>
    </p:spTree>
    <p:extLst>
      <p:ext uri="{BB962C8B-B14F-4D97-AF65-F5344CB8AC3E}">
        <p14:creationId xmlns:p14="http://schemas.microsoft.com/office/powerpoint/2010/main" val="3310792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132F8-BCF8-53B9-8845-3C7E2DF74FCF}"/>
              </a:ext>
            </a:extLst>
          </p:cNvPr>
          <p:cNvSpPr>
            <a:spLocks noGrp="1"/>
          </p:cNvSpPr>
          <p:nvPr>
            <p:ph type="title"/>
          </p:nvPr>
        </p:nvSpPr>
        <p:spPr/>
        <p:txBody>
          <a:bodyPr/>
          <a:lstStyle/>
          <a:p>
            <a:r>
              <a:rPr lang="en-US" b="1" dirty="0"/>
              <a:t>07 Prove: Assignment Milestone</a:t>
            </a:r>
            <a:endParaRPr lang="en-US" dirty="0"/>
          </a:p>
        </p:txBody>
      </p:sp>
      <p:sp>
        <p:nvSpPr>
          <p:cNvPr id="3" name="Content Placeholder 2">
            <a:extLst>
              <a:ext uri="{FF2B5EF4-FFF2-40B4-BE49-F238E27FC236}">
                <a16:creationId xmlns:a16="http://schemas.microsoft.com/office/drawing/2014/main" id="{B0AEB28E-00B1-F849-5A3A-91B2305699FE}"/>
              </a:ext>
            </a:extLst>
          </p:cNvPr>
          <p:cNvSpPr>
            <a:spLocks noGrp="1"/>
          </p:cNvSpPr>
          <p:nvPr>
            <p:ph sz="half" idx="1"/>
          </p:nvPr>
        </p:nvSpPr>
        <p:spPr/>
        <p:txBody>
          <a:bodyPr>
            <a:normAutofit fontScale="77500" lnSpcReduction="20000"/>
          </a:bodyPr>
          <a:lstStyle/>
          <a:p>
            <a:pPr marL="0" indent="0">
              <a:buNone/>
            </a:pPr>
            <a:r>
              <a:rPr lang="en-US" dirty="0"/>
              <a:t>Final Requirements</a:t>
            </a:r>
          </a:p>
          <a:p>
            <a:pPr>
              <a:buFont typeface="+mj-lt"/>
              <a:buAutoNum type="arabicPeriod"/>
            </a:pPr>
            <a:r>
              <a:rPr lang="en-US" dirty="0"/>
              <a:t>Add the hints according to the rules above.</a:t>
            </a:r>
          </a:p>
          <a:p>
            <a:pPr>
              <a:buFont typeface="+mj-lt"/>
              <a:buAutoNum type="arabicPeriod"/>
            </a:pPr>
            <a:r>
              <a:rPr lang="en-US" dirty="0"/>
              <a:t>Add a check to verify that the length of the guess is the same as the length of the secret word. If it is not, display a message. If they are the same, then proceed to give the hint.</a:t>
            </a:r>
          </a:p>
          <a:p>
            <a:pPr>
              <a:buFont typeface="+mj-lt"/>
              <a:buAutoNum type="arabicPeriod"/>
            </a:pPr>
            <a:r>
              <a:rPr lang="en-US" dirty="0"/>
              <a:t>Make sure to account for the following in your hints:</a:t>
            </a:r>
          </a:p>
          <a:p>
            <a:pPr marL="742950" lvl="1" indent="-285750">
              <a:buFont typeface="Arial" panose="020B0604020202020204" pitchFamily="34" charset="0"/>
              <a:buChar char="•"/>
            </a:pPr>
            <a:r>
              <a:rPr lang="en-US" dirty="0"/>
              <a:t>Letters that are not present at all in the secret word (underscore _).</a:t>
            </a:r>
          </a:p>
          <a:p>
            <a:pPr marL="742950" lvl="1" indent="-285750">
              <a:buFont typeface="Arial" panose="020B0604020202020204" pitchFamily="34" charset="0"/>
              <a:buChar char="•"/>
            </a:pPr>
            <a:r>
              <a:rPr lang="en-US" dirty="0"/>
              <a:t>Letters that are present in the secret word, but in a different spot (lowercase).</a:t>
            </a:r>
          </a:p>
          <a:p>
            <a:pPr marL="742950" lvl="1" indent="-285750">
              <a:buFont typeface="Arial" panose="020B0604020202020204" pitchFamily="34" charset="0"/>
              <a:buChar char="•"/>
            </a:pPr>
            <a:r>
              <a:rPr lang="en-US" dirty="0"/>
              <a:t>Letters that are present in the secret word at that exact spot spot (uppercase).</a:t>
            </a:r>
          </a:p>
          <a:p>
            <a:endParaRPr lang="en-US" dirty="0"/>
          </a:p>
        </p:txBody>
      </p:sp>
      <p:sp>
        <p:nvSpPr>
          <p:cNvPr id="4" name="Content Placeholder 3">
            <a:extLst>
              <a:ext uri="{FF2B5EF4-FFF2-40B4-BE49-F238E27FC236}">
                <a16:creationId xmlns:a16="http://schemas.microsoft.com/office/drawing/2014/main" id="{B8A2AACB-2C30-EB1B-E724-0FD98F7F824B}"/>
              </a:ext>
            </a:extLst>
          </p:cNvPr>
          <p:cNvSpPr>
            <a:spLocks noGrp="1"/>
          </p:cNvSpPr>
          <p:nvPr>
            <p:ph sz="half" idx="2"/>
          </p:nvPr>
        </p:nvSpPr>
        <p:spPr/>
        <p:txBody>
          <a:bodyPr>
            <a:normAutofit fontScale="77500" lnSpcReduction="20000"/>
          </a:bodyPr>
          <a:lstStyle/>
          <a:p>
            <a:r>
              <a:rPr lang="en-US" b="1" dirty="0">
                <a:highlight>
                  <a:srgbClr val="FF0000"/>
                </a:highlight>
              </a:rPr>
              <a:t>For the final requirements, you will need to know week08 information (for loops).</a:t>
            </a:r>
          </a:p>
          <a:p>
            <a:endParaRPr lang="en-US" b="1" dirty="0">
              <a:highlight>
                <a:srgbClr val="FF0000"/>
              </a:highlight>
            </a:endParaRPr>
          </a:p>
          <a:p>
            <a:r>
              <a:rPr lang="en-US" b="1" dirty="0">
                <a:highlight>
                  <a:srgbClr val="FF0000"/>
                </a:highlight>
              </a:rPr>
              <a:t>You will have if, while, and for statements.</a:t>
            </a:r>
          </a:p>
        </p:txBody>
      </p:sp>
    </p:spTree>
    <p:extLst>
      <p:ext uri="{BB962C8B-B14F-4D97-AF65-F5344CB8AC3E}">
        <p14:creationId xmlns:p14="http://schemas.microsoft.com/office/powerpoint/2010/main" val="1091603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7C78-E080-4421-8CCF-C502B1F9E14B}"/>
              </a:ext>
            </a:extLst>
          </p:cNvPr>
          <p:cNvSpPr>
            <a:spLocks noGrp="1"/>
          </p:cNvSpPr>
          <p:nvPr>
            <p:ph type="title"/>
          </p:nvPr>
        </p:nvSpPr>
        <p:spPr>
          <a:xfrm>
            <a:off x="804998" y="798445"/>
            <a:ext cx="4803636" cy="1311664"/>
          </a:xfrm>
        </p:spPr>
        <p:txBody>
          <a:bodyPr vert="horz" lIns="91440" tIns="45720" rIns="91440" bIns="45720" rtlCol="0" anchor="ctr">
            <a:normAutofit/>
          </a:bodyPr>
          <a:lstStyle/>
          <a:p>
            <a:r>
              <a:rPr lang="en-US" dirty="0"/>
              <a:t>Checkpoint</a:t>
            </a:r>
          </a:p>
        </p:txBody>
      </p:sp>
      <p:sp>
        <p:nvSpPr>
          <p:cNvPr id="3" name="Content Placeholder 2">
            <a:extLst>
              <a:ext uri="{FF2B5EF4-FFF2-40B4-BE49-F238E27FC236}">
                <a16:creationId xmlns:a16="http://schemas.microsoft.com/office/drawing/2014/main" id="{D825BC60-7862-4C89-818E-CD328EDE988E}"/>
              </a:ext>
            </a:extLst>
          </p:cNvPr>
          <p:cNvSpPr>
            <a:spLocks noGrp="1"/>
          </p:cNvSpPr>
          <p:nvPr>
            <p:ph sz="half" idx="1"/>
          </p:nvPr>
        </p:nvSpPr>
        <p:spPr>
          <a:xfrm>
            <a:off x="804997" y="1754909"/>
            <a:ext cx="4706803" cy="5098354"/>
          </a:xfrm>
        </p:spPr>
        <p:txBody>
          <a:bodyPr vert="horz" lIns="91440" tIns="45720" rIns="91440" bIns="45720" rtlCol="0" anchor="ctr">
            <a:normAutofit fontScale="92500"/>
          </a:bodyPr>
          <a:lstStyle/>
          <a:p>
            <a:r>
              <a:rPr lang="en-US" sz="2000" dirty="0"/>
              <a:t>Steps</a:t>
            </a:r>
          </a:p>
          <a:p>
            <a:pPr lvl="1"/>
            <a:r>
              <a:rPr lang="en-US" sz="2000" dirty="0"/>
              <a:t>Read instructions -</a:t>
            </a:r>
          </a:p>
          <a:p>
            <a:pPr lvl="3"/>
            <a:r>
              <a:rPr lang="en-US" sz="1400" dirty="0"/>
              <a:t>Demonstrate your understanding of loops by completing the following individual checkpoint assignment. </a:t>
            </a:r>
          </a:p>
          <a:p>
            <a:pPr lvl="1"/>
            <a:r>
              <a:rPr lang="en-US" sz="2000" dirty="0"/>
              <a:t>Attempt coding the problem for 1 hour</a:t>
            </a:r>
          </a:p>
          <a:p>
            <a:pPr lvl="2"/>
            <a:r>
              <a:rPr lang="en-US" sz="1600" dirty="0"/>
              <a:t>For: colors, numbers,</a:t>
            </a:r>
          </a:p>
          <a:p>
            <a:pPr lvl="2"/>
            <a:r>
              <a:rPr lang="en-US" sz="1600" dirty="0"/>
              <a:t>While: prompt</a:t>
            </a:r>
          </a:p>
          <a:p>
            <a:pPr lvl="1"/>
            <a:r>
              <a:rPr lang="en-US" sz="2000" dirty="0"/>
              <a:t>Test: </a:t>
            </a:r>
          </a:p>
          <a:p>
            <a:pPr lvl="2"/>
            <a:r>
              <a:rPr lang="en-US" sz="1600" dirty="0"/>
              <a:t>Colors appear</a:t>
            </a:r>
          </a:p>
          <a:p>
            <a:pPr lvl="2"/>
            <a:r>
              <a:rPr lang="en-US" sz="1600" dirty="0"/>
              <a:t>1 not 0</a:t>
            </a:r>
          </a:p>
          <a:p>
            <a:pPr lvl="2"/>
            <a:r>
              <a:rPr lang="en-US" sz="1600" dirty="0"/>
              <a:t>8 not 7</a:t>
            </a:r>
          </a:p>
          <a:p>
            <a:pPr lvl="2"/>
            <a:r>
              <a:rPr lang="en-US" sz="1600" dirty="0"/>
              <a:t>Yes the 1</a:t>
            </a:r>
            <a:r>
              <a:rPr lang="en-US" sz="1600" baseline="30000" dirty="0"/>
              <a:t>st</a:t>
            </a:r>
            <a:r>
              <a:rPr lang="en-US" sz="1600" dirty="0"/>
              <a:t> time.</a:t>
            </a:r>
          </a:p>
          <a:p>
            <a:pPr lvl="2"/>
            <a:endParaRPr lang="en-US" sz="1600" dirty="0"/>
          </a:p>
          <a:p>
            <a:pPr lvl="1"/>
            <a:r>
              <a:rPr lang="en-US" sz="2000" dirty="0"/>
              <a:t>Look at the Instructor code after 1 hour or when done.</a:t>
            </a:r>
          </a:p>
          <a:p>
            <a:pPr lvl="2"/>
            <a:r>
              <a:rPr lang="en-US" dirty="0"/>
              <a:t>Include in notes, what you learned from the instructor's code</a:t>
            </a:r>
          </a:p>
        </p:txBody>
      </p:sp>
      <p:pic>
        <p:nvPicPr>
          <p:cNvPr id="6" name="Content Placeholder 5" descr="An orange sign on a pole&#10;&#10;Description automatically generated">
            <a:extLst>
              <a:ext uri="{FF2B5EF4-FFF2-40B4-BE49-F238E27FC236}">
                <a16:creationId xmlns:a16="http://schemas.microsoft.com/office/drawing/2014/main" id="{E4EB3BC5-BCDC-4BA8-AE5F-CFD731D1337D}"/>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4922" r="2884" b="-2"/>
          <a:stretch/>
        </p:blipFill>
        <p:spPr>
          <a:xfrm>
            <a:off x="6893318" y="770037"/>
            <a:ext cx="5298683" cy="6097438"/>
          </a:xfrm>
          <a:custGeom>
            <a:avLst/>
            <a:gdLst/>
            <a:ahLst/>
            <a:cxnLst/>
            <a:rect l="l" t="t" r="r" b="b"/>
            <a:pathLst>
              <a:path w="5298683" h="6097438">
                <a:moveTo>
                  <a:pt x="3120528" y="0"/>
                </a:moveTo>
                <a:cubicBezTo>
                  <a:pt x="3874524" y="0"/>
                  <a:pt x="4566062" y="267415"/>
                  <a:pt x="5105473" y="712577"/>
                </a:cubicBezTo>
                <a:lnTo>
                  <a:pt x="5298683" y="888178"/>
                </a:lnTo>
                <a:lnTo>
                  <a:pt x="5298683" y="5352876"/>
                </a:lnTo>
                <a:lnTo>
                  <a:pt x="5105473" y="5528477"/>
                </a:lnTo>
                <a:cubicBezTo>
                  <a:pt x="4874296" y="5719261"/>
                  <a:pt x="4615179" y="5877397"/>
                  <a:pt x="4335177" y="5995828"/>
                </a:cubicBezTo>
                <a:lnTo>
                  <a:pt x="4057556" y="6097438"/>
                </a:lnTo>
                <a:lnTo>
                  <a:pt x="2183499" y="6097438"/>
                </a:lnTo>
                <a:lnTo>
                  <a:pt x="1905878" y="5995828"/>
                </a:lnTo>
                <a:cubicBezTo>
                  <a:pt x="785873" y="5522106"/>
                  <a:pt x="0" y="4413092"/>
                  <a:pt x="0" y="3120527"/>
                </a:cubicBezTo>
                <a:cubicBezTo>
                  <a:pt x="0" y="1397108"/>
                  <a:pt x="1397108" y="0"/>
                  <a:pt x="3120528" y="0"/>
                </a:cubicBezTo>
                <a:close/>
              </a:path>
            </a:pathLst>
          </a:custGeom>
        </p:spPr>
      </p:pic>
      <p:sp>
        <p:nvSpPr>
          <p:cNvPr id="10" name="TextBox 9">
            <a:extLst>
              <a:ext uri="{FF2B5EF4-FFF2-40B4-BE49-F238E27FC236}">
                <a16:creationId xmlns:a16="http://schemas.microsoft.com/office/drawing/2014/main" id="{4B8C8CF5-0967-4F4F-8051-86FB7966944B}"/>
              </a:ext>
            </a:extLst>
          </p:cNvPr>
          <p:cNvSpPr txBox="1"/>
          <p:nvPr/>
        </p:nvSpPr>
        <p:spPr>
          <a:xfrm>
            <a:off x="7729538" y="-19489"/>
            <a:ext cx="4462462" cy="5909310"/>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solidFill>
                  <a:schemeClr val="bg1"/>
                </a:solidFill>
              </a:rPr>
              <a:t>colors = ["red", "blue", "green", "yellow"]</a:t>
            </a:r>
          </a:p>
          <a:p>
            <a:r>
              <a:rPr lang="en-US" dirty="0">
                <a:solidFill>
                  <a:schemeClr val="bg1"/>
                </a:solidFill>
              </a:rPr>
              <a:t>red</a:t>
            </a:r>
          </a:p>
          <a:p>
            <a:r>
              <a:rPr lang="en-US" dirty="0">
                <a:solidFill>
                  <a:schemeClr val="bg1"/>
                </a:solidFill>
              </a:rPr>
              <a:t>blue</a:t>
            </a:r>
          </a:p>
          <a:p>
            <a:r>
              <a:rPr lang="en-US" dirty="0">
                <a:solidFill>
                  <a:schemeClr val="bg1"/>
                </a:solidFill>
              </a:rPr>
              <a:t>green</a:t>
            </a:r>
          </a:p>
          <a:p>
            <a:r>
              <a:rPr lang="en-US" dirty="0">
                <a:solidFill>
                  <a:schemeClr val="bg1"/>
                </a:solidFill>
              </a:rPr>
              <a:t>Yellow</a:t>
            </a:r>
          </a:p>
          <a:p>
            <a:endParaRPr lang="en-US" dirty="0">
              <a:solidFill>
                <a:schemeClr val="bg1"/>
              </a:solidFill>
            </a:endParaRPr>
          </a:p>
          <a:p>
            <a:r>
              <a:rPr lang="en-US" dirty="0">
                <a:solidFill>
                  <a:schemeClr val="bg1"/>
                </a:solidFill>
              </a:rPr>
              <a:t>1</a:t>
            </a:r>
          </a:p>
          <a:p>
            <a:r>
              <a:rPr lang="en-US" dirty="0">
                <a:solidFill>
                  <a:schemeClr val="bg1"/>
                </a:solidFill>
              </a:rPr>
              <a:t>2</a:t>
            </a:r>
          </a:p>
          <a:p>
            <a:r>
              <a:rPr lang="en-US" dirty="0">
                <a:solidFill>
                  <a:schemeClr val="bg1"/>
                </a:solidFill>
              </a:rPr>
              <a:t>3</a:t>
            </a:r>
          </a:p>
          <a:p>
            <a:r>
              <a:rPr lang="en-US" dirty="0">
                <a:solidFill>
                  <a:schemeClr val="bg1"/>
                </a:solidFill>
              </a:rPr>
              <a:t>4</a:t>
            </a:r>
          </a:p>
          <a:p>
            <a:r>
              <a:rPr lang="en-US" dirty="0">
                <a:solidFill>
                  <a:schemeClr val="bg1"/>
                </a:solidFill>
              </a:rPr>
              <a:t>5</a:t>
            </a:r>
          </a:p>
          <a:p>
            <a:r>
              <a:rPr lang="en-US" dirty="0">
                <a:solidFill>
                  <a:schemeClr val="bg1"/>
                </a:solidFill>
              </a:rPr>
              <a:t>6</a:t>
            </a:r>
          </a:p>
          <a:p>
            <a:r>
              <a:rPr lang="en-US" dirty="0">
                <a:solidFill>
                  <a:schemeClr val="bg1"/>
                </a:solidFill>
              </a:rPr>
              <a:t>7</a:t>
            </a:r>
          </a:p>
          <a:p>
            <a:r>
              <a:rPr lang="en-US" dirty="0">
                <a:solidFill>
                  <a:schemeClr val="bg1"/>
                </a:solidFill>
              </a:rPr>
              <a:t>8</a:t>
            </a:r>
          </a:p>
          <a:p>
            <a:endParaRPr lang="en-US" dirty="0">
              <a:solidFill>
                <a:schemeClr val="bg1"/>
              </a:solidFill>
            </a:endParaRPr>
          </a:p>
          <a:p>
            <a:r>
              <a:rPr lang="en-US" dirty="0">
                <a:solidFill>
                  <a:schemeClr val="bg1"/>
                </a:solidFill>
              </a:rPr>
              <a:t>May I have a piece of candy? no</a:t>
            </a:r>
          </a:p>
          <a:p>
            <a:r>
              <a:rPr lang="en-US" dirty="0">
                <a:solidFill>
                  <a:schemeClr val="bg1"/>
                </a:solidFill>
              </a:rPr>
              <a:t>May I have a piece of candy? no</a:t>
            </a:r>
          </a:p>
          <a:p>
            <a:r>
              <a:rPr lang="en-US" dirty="0">
                <a:solidFill>
                  <a:schemeClr val="bg1"/>
                </a:solidFill>
              </a:rPr>
              <a:t>May I have a piece of candy? no</a:t>
            </a:r>
          </a:p>
          <a:p>
            <a:r>
              <a:rPr lang="en-US" dirty="0">
                <a:solidFill>
                  <a:schemeClr val="bg1"/>
                </a:solidFill>
              </a:rPr>
              <a:t>May I have a piece of candy? no</a:t>
            </a:r>
          </a:p>
          <a:p>
            <a:r>
              <a:rPr lang="en-US" dirty="0">
                <a:solidFill>
                  <a:schemeClr val="bg1"/>
                </a:solidFill>
              </a:rPr>
              <a:t>May I have a piece of candy? yes</a:t>
            </a:r>
          </a:p>
          <a:p>
            <a:r>
              <a:rPr lang="en-US" dirty="0">
                <a:solidFill>
                  <a:schemeClr val="bg1"/>
                </a:solidFill>
              </a:rPr>
              <a:t>Thank you.</a:t>
            </a:r>
          </a:p>
        </p:txBody>
      </p:sp>
    </p:spTree>
    <p:extLst>
      <p:ext uri="{BB962C8B-B14F-4D97-AF65-F5344CB8AC3E}">
        <p14:creationId xmlns:p14="http://schemas.microsoft.com/office/powerpoint/2010/main" val="1997458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47C9A-DAD5-4F48-AFB9-713CC0FB84B0}"/>
              </a:ext>
            </a:extLst>
          </p:cNvPr>
          <p:cNvSpPr>
            <a:spLocks noGrp="1"/>
          </p:cNvSpPr>
          <p:nvPr>
            <p:ph type="title"/>
          </p:nvPr>
        </p:nvSpPr>
        <p:spPr/>
        <p:txBody>
          <a:bodyPr anchor="t">
            <a:normAutofit/>
          </a:bodyPr>
          <a:lstStyle/>
          <a:p>
            <a:pPr algn="r"/>
            <a:r>
              <a:rPr lang="en-US" sz="3200" dirty="0"/>
              <a:t>Teach: Team Activity</a:t>
            </a:r>
            <a:br>
              <a:rPr lang="en-US" sz="3200" dirty="0"/>
            </a:br>
            <a:r>
              <a:rPr lang="en-US" sz="3200" dirty="0"/>
              <a:t>List of Numbers</a:t>
            </a:r>
          </a:p>
        </p:txBody>
      </p:sp>
      <p:sp>
        <p:nvSpPr>
          <p:cNvPr id="3" name="Content Placeholder 2">
            <a:extLst>
              <a:ext uri="{FF2B5EF4-FFF2-40B4-BE49-F238E27FC236}">
                <a16:creationId xmlns:a16="http://schemas.microsoft.com/office/drawing/2014/main" id="{BE1CFC94-A9F5-4793-A2E8-009C311561D4}"/>
              </a:ext>
            </a:extLst>
          </p:cNvPr>
          <p:cNvSpPr>
            <a:spLocks noGrp="1"/>
          </p:cNvSpPr>
          <p:nvPr>
            <p:ph sz="half" idx="1"/>
          </p:nvPr>
        </p:nvSpPr>
        <p:spPr/>
        <p:txBody>
          <a:bodyPr>
            <a:normAutofit fontScale="92500" lnSpcReduction="10000"/>
          </a:bodyPr>
          <a:lstStyle/>
          <a:p>
            <a:r>
              <a:rPr lang="en-US" sz="2400" dirty="0"/>
              <a:t>Meet and setup a video call, share screen</a:t>
            </a:r>
          </a:p>
          <a:p>
            <a:r>
              <a:rPr lang="en-US" sz="2400" dirty="0"/>
              <a:t>Overview</a:t>
            </a:r>
          </a:p>
          <a:p>
            <a:pPr lvl="1"/>
            <a:r>
              <a:rPr lang="en-US" sz="1800" dirty="0"/>
              <a:t>In the Guess My Number game the computer picks a magic number, and then the user tries to guess it. After each guess, the computer tells the user to guess "higher" or "lower" until they guess the magic number.</a:t>
            </a:r>
            <a:endParaRPr lang="en-US" sz="5400" dirty="0"/>
          </a:p>
        </p:txBody>
      </p:sp>
      <p:sp>
        <p:nvSpPr>
          <p:cNvPr id="4" name="Content Placeholder 3">
            <a:extLst>
              <a:ext uri="{FF2B5EF4-FFF2-40B4-BE49-F238E27FC236}">
                <a16:creationId xmlns:a16="http://schemas.microsoft.com/office/drawing/2014/main" id="{4581B2D3-ACDD-400F-A039-CD2D06CF90DF}"/>
              </a:ext>
            </a:extLst>
          </p:cNvPr>
          <p:cNvSpPr>
            <a:spLocks noGrp="1"/>
          </p:cNvSpPr>
          <p:nvPr>
            <p:ph sz="half" idx="2"/>
          </p:nvPr>
        </p:nvSpPr>
        <p:spPr/>
        <p:txBody>
          <a:bodyPr>
            <a:normAutofit fontScale="92500" lnSpcReduction="10000"/>
          </a:bodyPr>
          <a:lstStyle/>
          <a:p>
            <a:r>
              <a:rPr lang="en-US" sz="2400" dirty="0"/>
              <a:t>Core requirements</a:t>
            </a:r>
          </a:p>
          <a:p>
            <a:pPr lvl="1"/>
            <a:r>
              <a:rPr lang="en-US" sz="2000" dirty="0"/>
              <a:t>Having the computer pick a random number</a:t>
            </a:r>
          </a:p>
          <a:p>
            <a:pPr lvl="1"/>
            <a:r>
              <a:rPr lang="en-US" sz="2000" dirty="0"/>
              <a:t>Loop until number is guessed</a:t>
            </a:r>
          </a:p>
          <a:p>
            <a:pPr lvl="1"/>
            <a:r>
              <a:rPr lang="en-US" sz="2000" dirty="0"/>
              <a:t>import random</a:t>
            </a:r>
          </a:p>
          <a:p>
            <a:pPr lvl="2"/>
            <a:r>
              <a:rPr lang="en-US" sz="1400" dirty="0"/>
              <a:t>number = </a:t>
            </a:r>
            <a:r>
              <a:rPr lang="en-US" sz="1400" dirty="0" err="1"/>
              <a:t>random.randint</a:t>
            </a:r>
            <a:r>
              <a:rPr lang="en-US" sz="1400" dirty="0"/>
              <a:t>(1, 10)</a:t>
            </a:r>
            <a:endParaRPr lang="en-US" sz="2000" dirty="0"/>
          </a:p>
          <a:p>
            <a:r>
              <a:rPr lang="en-US" sz="2400" dirty="0"/>
              <a:t>Stretch Challenge</a:t>
            </a:r>
          </a:p>
          <a:p>
            <a:pPr lvl="1"/>
            <a:r>
              <a:rPr lang="en-US" sz="2000" dirty="0"/>
              <a:t>Track number of guesses</a:t>
            </a:r>
          </a:p>
          <a:p>
            <a:pPr lvl="1"/>
            <a:r>
              <a:rPr lang="en-US" sz="2000" dirty="0"/>
              <a:t>End on yes</a:t>
            </a:r>
          </a:p>
          <a:p>
            <a:r>
              <a:rPr lang="en-US" sz="2400" dirty="0"/>
              <a:t>Teacher Solution</a:t>
            </a:r>
          </a:p>
          <a:p>
            <a:pPr lvl="1"/>
            <a:endParaRPr lang="en-US" sz="1400" dirty="0"/>
          </a:p>
          <a:p>
            <a:r>
              <a:rPr lang="en-US" sz="2400" dirty="0"/>
              <a:t>Submission</a:t>
            </a:r>
          </a:p>
          <a:p>
            <a:pPr lvl="1"/>
            <a:r>
              <a:rPr lang="en-US" dirty="0"/>
              <a:t>In notes tell me what you learned from the teacher solutions.</a:t>
            </a:r>
          </a:p>
          <a:p>
            <a:pPr lvl="1"/>
            <a:endParaRPr lang="en-US" sz="1400" dirty="0"/>
          </a:p>
          <a:p>
            <a:pPr lvl="1"/>
            <a:endParaRPr lang="en-US" sz="1400" dirty="0"/>
          </a:p>
        </p:txBody>
      </p:sp>
      <p:pic>
        <p:nvPicPr>
          <p:cNvPr id="5" name="Picture 4" descr="A picture containing toy, drawing&#10;&#10;Description automatically generated">
            <a:extLst>
              <a:ext uri="{FF2B5EF4-FFF2-40B4-BE49-F238E27FC236}">
                <a16:creationId xmlns:a16="http://schemas.microsoft.com/office/drawing/2014/main" id="{15F6E835-7675-4BA7-9FEF-C99E1653A2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026152"/>
            <a:ext cx="3255264" cy="1831848"/>
          </a:xfrm>
          <a:prstGeom prst="rect">
            <a:avLst/>
          </a:prstGeom>
        </p:spPr>
      </p:pic>
      <p:sp>
        <p:nvSpPr>
          <p:cNvPr id="8" name="TextBox 7">
            <a:extLst>
              <a:ext uri="{FF2B5EF4-FFF2-40B4-BE49-F238E27FC236}">
                <a16:creationId xmlns:a16="http://schemas.microsoft.com/office/drawing/2014/main" id="{73B02502-A831-4D05-ABDC-8F6010AC4039}"/>
              </a:ext>
            </a:extLst>
          </p:cNvPr>
          <p:cNvSpPr txBox="1"/>
          <p:nvPr/>
        </p:nvSpPr>
        <p:spPr>
          <a:xfrm>
            <a:off x="0" y="4180344"/>
            <a:ext cx="5438776" cy="2677656"/>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endParaRPr lang="en-US" sz="1400" dirty="0">
              <a:solidFill>
                <a:schemeClr val="bg1"/>
              </a:solidFill>
              <a:latin typeface="Source Code Pro" panose="020B0509030403020204" pitchFamily="49" charset="0"/>
            </a:endParaRPr>
          </a:p>
          <a:p>
            <a:r>
              <a:rPr lang="en-US" sz="1400" dirty="0">
                <a:solidFill>
                  <a:schemeClr val="bg1"/>
                </a:solidFill>
                <a:latin typeface="Source Code Pro" panose="020B0509030403020204" pitchFamily="49" charset="0"/>
              </a:rPr>
              <a:t>What is the magic number? 6</a:t>
            </a:r>
          </a:p>
          <a:p>
            <a:r>
              <a:rPr lang="en-US" sz="1400" dirty="0">
                <a:solidFill>
                  <a:schemeClr val="bg1"/>
                </a:solidFill>
                <a:latin typeface="Source Code Pro" panose="020B0509030403020204" pitchFamily="49" charset="0"/>
              </a:rPr>
              <a:t>What is your guess? 4</a:t>
            </a:r>
          </a:p>
          <a:p>
            <a:r>
              <a:rPr lang="en-US" sz="1400" dirty="0">
                <a:solidFill>
                  <a:schemeClr val="bg1"/>
                </a:solidFill>
                <a:latin typeface="Source Code Pro" panose="020B0509030403020204" pitchFamily="49" charset="0"/>
              </a:rPr>
              <a:t>Higher</a:t>
            </a:r>
          </a:p>
          <a:p>
            <a:endParaRPr lang="en-US" sz="1400" dirty="0">
              <a:solidFill>
                <a:schemeClr val="bg1"/>
              </a:solidFill>
              <a:latin typeface="Source Code Pro" panose="020B0509030403020204" pitchFamily="49" charset="0"/>
            </a:endParaRPr>
          </a:p>
          <a:p>
            <a:r>
              <a:rPr lang="en-US" sz="1400" dirty="0">
                <a:solidFill>
                  <a:schemeClr val="bg1"/>
                </a:solidFill>
                <a:latin typeface="Source Code Pro" panose="020B0509030403020204" pitchFamily="49" charset="0"/>
              </a:rPr>
              <a:t>What is the magic number? 6 </a:t>
            </a:r>
          </a:p>
          <a:p>
            <a:r>
              <a:rPr lang="en-US" sz="1400" dirty="0">
                <a:solidFill>
                  <a:schemeClr val="bg1"/>
                </a:solidFill>
                <a:latin typeface="Source Code Pro" panose="020B0509030403020204" pitchFamily="49" charset="0"/>
              </a:rPr>
              <a:t>What is your guess? 7</a:t>
            </a:r>
          </a:p>
          <a:p>
            <a:r>
              <a:rPr lang="en-US" sz="1400" dirty="0">
                <a:solidFill>
                  <a:schemeClr val="bg1"/>
                </a:solidFill>
                <a:latin typeface="Source Code Pro" panose="020B0509030403020204" pitchFamily="49" charset="0"/>
              </a:rPr>
              <a:t>Lower</a:t>
            </a:r>
          </a:p>
          <a:p>
            <a:endParaRPr lang="en-US" sz="1400" dirty="0">
              <a:solidFill>
                <a:schemeClr val="bg1"/>
              </a:solidFill>
              <a:latin typeface="Source Code Pro" panose="020B0509030403020204" pitchFamily="49" charset="0"/>
            </a:endParaRPr>
          </a:p>
          <a:p>
            <a:r>
              <a:rPr lang="en-US" sz="1400" dirty="0">
                <a:solidFill>
                  <a:schemeClr val="bg1"/>
                </a:solidFill>
                <a:latin typeface="Source Code Pro" panose="020B0509030403020204" pitchFamily="49" charset="0"/>
              </a:rPr>
              <a:t>What is the magic number? 6</a:t>
            </a:r>
          </a:p>
          <a:p>
            <a:r>
              <a:rPr lang="en-US" sz="1400" dirty="0">
                <a:solidFill>
                  <a:schemeClr val="bg1"/>
                </a:solidFill>
                <a:latin typeface="Source Code Pro" panose="020B0509030403020204" pitchFamily="49" charset="0"/>
              </a:rPr>
              <a:t>What is your guess? 6</a:t>
            </a:r>
          </a:p>
          <a:p>
            <a:r>
              <a:rPr lang="en-US" sz="1400" dirty="0">
                <a:solidFill>
                  <a:schemeClr val="bg1"/>
                </a:solidFill>
                <a:latin typeface="Source Code Pro" panose="020B0509030403020204" pitchFamily="49" charset="0"/>
              </a:rPr>
              <a:t>You guessed it!</a:t>
            </a:r>
          </a:p>
        </p:txBody>
      </p:sp>
    </p:spTree>
    <p:extLst>
      <p:ext uri="{BB962C8B-B14F-4D97-AF65-F5344CB8AC3E}">
        <p14:creationId xmlns:p14="http://schemas.microsoft.com/office/powerpoint/2010/main" val="2235717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232E9-264A-4341-BAFB-4F3284370B06}"/>
              </a:ext>
            </a:extLst>
          </p:cNvPr>
          <p:cNvSpPr>
            <a:spLocks noGrp="1"/>
          </p:cNvSpPr>
          <p:nvPr>
            <p:ph type="title"/>
          </p:nvPr>
        </p:nvSpPr>
        <p:spPr/>
        <p:txBody>
          <a:bodyPr/>
          <a:lstStyle/>
          <a:p>
            <a:r>
              <a:rPr lang="en-US" dirty="0"/>
              <a:t>Prove (Milestone)</a:t>
            </a:r>
          </a:p>
        </p:txBody>
      </p:sp>
      <p:sp>
        <p:nvSpPr>
          <p:cNvPr id="3" name="Content Placeholder 2">
            <a:extLst>
              <a:ext uri="{FF2B5EF4-FFF2-40B4-BE49-F238E27FC236}">
                <a16:creationId xmlns:a16="http://schemas.microsoft.com/office/drawing/2014/main" id="{CAE2FE2C-5176-4204-804F-29C92D619B1B}"/>
              </a:ext>
            </a:extLst>
          </p:cNvPr>
          <p:cNvSpPr>
            <a:spLocks noGrp="1"/>
          </p:cNvSpPr>
          <p:nvPr>
            <p:ph sz="half" idx="1"/>
          </p:nvPr>
        </p:nvSpPr>
        <p:spPr>
          <a:xfrm>
            <a:off x="838200" y="1825625"/>
            <a:ext cx="5181600" cy="3395825"/>
          </a:xfrm>
        </p:spPr>
        <p:txBody>
          <a:bodyPr>
            <a:normAutofit fontScale="55000" lnSpcReduction="20000"/>
          </a:bodyPr>
          <a:lstStyle/>
          <a:p>
            <a:r>
              <a:rPr lang="en-US" dirty="0"/>
              <a:t>Overview</a:t>
            </a:r>
          </a:p>
          <a:p>
            <a:pPr lvl="1"/>
            <a:r>
              <a:rPr lang="en-US" dirty="0"/>
              <a:t>A digital image is composed of a number pixels arranged in a grid. Each of these pixels is a color that can be represented as a red, green, and blue (RGB) value. These values range from 0 to 255 for each of the red, green, and blue components. So if a pixel had a red value of 255, and a green value of 0, and a blue value of 255, it would appear as one bright purple dot (mix of red and blue) in the picture.</a:t>
            </a:r>
          </a:p>
          <a:p>
            <a:r>
              <a:rPr lang="en-US" dirty="0"/>
              <a:t>Program the following:</a:t>
            </a:r>
          </a:p>
          <a:p>
            <a:pPr lvl="1"/>
            <a:r>
              <a:rPr lang="en-US" dirty="0"/>
              <a:t>Read the whole assignment, watch videos</a:t>
            </a:r>
          </a:p>
          <a:p>
            <a:pPr lvl="1"/>
            <a:r>
              <a:rPr lang="en-US" dirty="0"/>
              <a:t>Download and save image file (recommend creating a folder for all this)</a:t>
            </a:r>
          </a:p>
          <a:p>
            <a:pPr lvl="1"/>
            <a:r>
              <a:rPr lang="en-US" dirty="0"/>
              <a:t>Install python library</a:t>
            </a:r>
          </a:p>
          <a:p>
            <a:pPr lvl="1"/>
            <a:r>
              <a:rPr lang="en-US" dirty="0"/>
              <a:t>Open image files in program</a:t>
            </a:r>
          </a:p>
          <a:p>
            <a:pPr lvl="1"/>
            <a:r>
              <a:rPr lang="en-US" dirty="0"/>
              <a:t>Iterate through pixels</a:t>
            </a:r>
          </a:p>
          <a:p>
            <a:pPr lvl="1"/>
            <a:r>
              <a:rPr lang="en-US" dirty="0"/>
              <a:t>Use if statement for decision</a:t>
            </a:r>
          </a:p>
          <a:p>
            <a:pPr lvl="1"/>
            <a:r>
              <a:rPr lang="en-US" dirty="0"/>
              <a:t>Produce new image</a:t>
            </a:r>
          </a:p>
          <a:p>
            <a:endParaRPr lang="en-US" dirty="0"/>
          </a:p>
        </p:txBody>
      </p:sp>
      <p:sp>
        <p:nvSpPr>
          <p:cNvPr id="9" name="Content Placeholder 8">
            <a:extLst>
              <a:ext uri="{FF2B5EF4-FFF2-40B4-BE49-F238E27FC236}">
                <a16:creationId xmlns:a16="http://schemas.microsoft.com/office/drawing/2014/main" id="{9FA7ED08-DF46-4B33-A88E-1E88CC62D44B}"/>
              </a:ext>
            </a:extLst>
          </p:cNvPr>
          <p:cNvSpPr>
            <a:spLocks noGrp="1"/>
          </p:cNvSpPr>
          <p:nvPr>
            <p:ph sz="half" idx="2"/>
          </p:nvPr>
        </p:nvSpPr>
        <p:spPr/>
        <p:txBody>
          <a:bodyPr>
            <a:normAutofit fontScale="55000" lnSpcReduction="20000"/>
          </a:bodyPr>
          <a:lstStyle/>
          <a:p>
            <a:r>
              <a:rPr lang="en-US" dirty="0"/>
              <a:t>Milestone</a:t>
            </a:r>
          </a:p>
          <a:p>
            <a:pPr lvl="1"/>
            <a:r>
              <a:rPr lang="en-US" dirty="0"/>
              <a:t>Library working, open image, add red pixels, display image.</a:t>
            </a:r>
          </a:p>
          <a:p>
            <a:pPr lvl="1"/>
            <a:r>
              <a:rPr lang="en-US" dirty="0"/>
              <a:t>Make sure you are in the right </a:t>
            </a:r>
            <a:r>
              <a:rPr lang="en-US" dirty="0" err="1"/>
              <a:t>directy</a:t>
            </a:r>
            <a:r>
              <a:rPr lang="en-US" dirty="0"/>
              <a:t>, cd (use tabs to auto complete)</a:t>
            </a:r>
          </a:p>
          <a:p>
            <a:r>
              <a:rPr lang="en-US" dirty="0"/>
              <a:t>Make it your own</a:t>
            </a:r>
          </a:p>
          <a:p>
            <a:pPr lvl="1"/>
            <a:r>
              <a:rPr lang="en-US" dirty="0"/>
              <a:t>Creative: You could consider adding better formatting (for example, aligning the prices), storing extra information, such as the quantity of the items in the list, or you can add anything else you think of to make the shopping cart better.</a:t>
            </a:r>
          </a:p>
          <a:p>
            <a:r>
              <a:rPr lang="en-US" dirty="0"/>
              <a:t>Milestone: Submission</a:t>
            </a:r>
          </a:p>
          <a:p>
            <a:pPr lvl="1"/>
            <a:r>
              <a:rPr lang="en-US" dirty="0"/>
              <a:t>When the Milestone is complete, answer the questions in the associated quiz in I-learn.</a:t>
            </a:r>
          </a:p>
        </p:txBody>
      </p:sp>
      <p:pic>
        <p:nvPicPr>
          <p:cNvPr id="5" name="Picture 4">
            <a:extLst>
              <a:ext uri="{FF2B5EF4-FFF2-40B4-BE49-F238E27FC236}">
                <a16:creationId xmlns:a16="http://schemas.microsoft.com/office/drawing/2014/main" id="{86E0D313-3611-445E-9D5B-552CD1B8E5FE}"/>
              </a:ext>
            </a:extLst>
          </p:cNvPr>
          <p:cNvPicPr>
            <a:picLocks noChangeAspect="1"/>
          </p:cNvPicPr>
          <p:nvPr/>
        </p:nvPicPr>
        <p:blipFill>
          <a:blip r:embed="rId2"/>
          <a:stretch>
            <a:fillRect/>
          </a:stretch>
        </p:blipFill>
        <p:spPr>
          <a:xfrm>
            <a:off x="3338513" y="5221450"/>
            <a:ext cx="8015287" cy="1636550"/>
          </a:xfrm>
          <a:prstGeom prst="rect">
            <a:avLst/>
          </a:prstGeom>
        </p:spPr>
      </p:pic>
      <p:pic>
        <p:nvPicPr>
          <p:cNvPr id="7" name="Picture 6" descr="A sunset over a beach&#10;&#10;Description automatically generated">
            <a:extLst>
              <a:ext uri="{FF2B5EF4-FFF2-40B4-BE49-F238E27FC236}">
                <a16:creationId xmlns:a16="http://schemas.microsoft.com/office/drawing/2014/main" id="{69B73FBD-4F1E-416E-87B4-037E7919E7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0150" y="0"/>
            <a:ext cx="2228850" cy="1671638"/>
          </a:xfrm>
          <a:prstGeom prst="rect">
            <a:avLst/>
          </a:prstGeom>
        </p:spPr>
      </p:pic>
      <p:pic>
        <p:nvPicPr>
          <p:cNvPr id="11" name="Picture 10" descr="A close up of a cactus&#10;&#10;Description automatically generated">
            <a:extLst>
              <a:ext uri="{FF2B5EF4-FFF2-40B4-BE49-F238E27FC236}">
                <a16:creationId xmlns:a16="http://schemas.microsoft.com/office/drawing/2014/main" id="{CC013F85-902E-4324-80CE-2DEB8B78F4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77124" y="-7144"/>
            <a:ext cx="2228851" cy="1671638"/>
          </a:xfrm>
          <a:prstGeom prst="rect">
            <a:avLst/>
          </a:prstGeom>
        </p:spPr>
      </p:pic>
      <p:pic>
        <p:nvPicPr>
          <p:cNvPr id="13" name="Picture 12" descr="A view of a cactus&#10;&#10;Description automatically generated">
            <a:extLst>
              <a:ext uri="{FF2B5EF4-FFF2-40B4-BE49-F238E27FC236}">
                <a16:creationId xmlns:a16="http://schemas.microsoft.com/office/drawing/2014/main" id="{5140CC2F-6AB5-4092-B5F1-16BCEFC8846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44100" y="-7144"/>
            <a:ext cx="2247900" cy="1685925"/>
          </a:xfrm>
          <a:prstGeom prst="rect">
            <a:avLst/>
          </a:prstGeom>
        </p:spPr>
      </p:pic>
      <p:sp>
        <p:nvSpPr>
          <p:cNvPr id="15" name="Equals 14">
            <a:extLst>
              <a:ext uri="{FF2B5EF4-FFF2-40B4-BE49-F238E27FC236}">
                <a16:creationId xmlns:a16="http://schemas.microsoft.com/office/drawing/2014/main" id="{977A1AEF-62C7-450B-A954-9B5448358CA5}"/>
              </a:ext>
            </a:extLst>
          </p:cNvPr>
          <p:cNvSpPr/>
          <p:nvPr/>
        </p:nvSpPr>
        <p:spPr>
          <a:xfrm>
            <a:off x="9429751" y="546497"/>
            <a:ext cx="876300" cy="598091"/>
          </a:xfrm>
          <a:prstGeom prst="mathEqual">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solidFill>
                <a:schemeClr val="tx1"/>
              </a:solidFill>
            </a:endParaRPr>
          </a:p>
        </p:txBody>
      </p:sp>
      <p:sp>
        <p:nvSpPr>
          <p:cNvPr id="16" name="Plus Sign 15">
            <a:extLst>
              <a:ext uri="{FF2B5EF4-FFF2-40B4-BE49-F238E27FC236}">
                <a16:creationId xmlns:a16="http://schemas.microsoft.com/office/drawing/2014/main" id="{B429F57E-8EBE-43B9-A1CC-621932D05621}"/>
              </a:ext>
            </a:extLst>
          </p:cNvPr>
          <p:cNvSpPr/>
          <p:nvPr/>
        </p:nvSpPr>
        <p:spPr>
          <a:xfrm>
            <a:off x="6896099" y="411560"/>
            <a:ext cx="876300" cy="806053"/>
          </a:xfrm>
          <a:prstGeom prst="mathPlus">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16738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12" name="Picture 11" descr="A picture containing indoor, room, photo, sitting&#10;&#10;Description automatically generated">
            <a:extLst>
              <a:ext uri="{FF2B5EF4-FFF2-40B4-BE49-F238E27FC236}">
                <a16:creationId xmlns:a16="http://schemas.microsoft.com/office/drawing/2014/main" id="{69DC4234-187C-4A3A-A00C-2DD588087D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9852" y="3631096"/>
            <a:ext cx="4418505" cy="2905170"/>
          </a:xfrm>
          <a:prstGeom prst="rect">
            <a:avLst/>
          </a:prstGeom>
        </p:spPr>
      </p:pic>
      <p:sp>
        <p:nvSpPr>
          <p:cNvPr id="19" name="Rectangle 18">
            <a:extLst>
              <a:ext uri="{FF2B5EF4-FFF2-40B4-BE49-F238E27FC236}">
                <a16:creationId xmlns:a16="http://schemas.microsoft.com/office/drawing/2014/main" id="{417CDA24-35F8-4540-8C52-3096D6D94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280" y="0"/>
            <a:ext cx="9144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Table&#10;&#10;Description automatically generated">
            <a:extLst>
              <a:ext uri="{FF2B5EF4-FFF2-40B4-BE49-F238E27FC236}">
                <a16:creationId xmlns:a16="http://schemas.microsoft.com/office/drawing/2014/main" id="{0D9242B5-B731-47EE-9874-743DE439C9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81351" y="321734"/>
            <a:ext cx="3765961" cy="2905170"/>
          </a:xfrm>
          <a:prstGeom prst="rect">
            <a:avLst/>
          </a:prstGeom>
        </p:spPr>
      </p:pic>
      <p:sp>
        <p:nvSpPr>
          <p:cNvPr id="21" name="Rectangle 20">
            <a:extLst>
              <a:ext uri="{FF2B5EF4-FFF2-40B4-BE49-F238E27FC236}">
                <a16:creationId xmlns:a16="http://schemas.microsoft.com/office/drawing/2014/main" id="{8658BFE0-4E65-4174-9C75-687C94E88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A75DFED-A0C1-4A83-BE1D-0271C1826E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552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A picture containing background pattern&#10;&#10;Description automatically generated">
            <a:extLst>
              <a:ext uri="{FF2B5EF4-FFF2-40B4-BE49-F238E27FC236}">
                <a16:creationId xmlns:a16="http://schemas.microsoft.com/office/drawing/2014/main" id="{C733AA2F-48B2-4205-B2EC-843FCA7217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1" y="3817488"/>
            <a:ext cx="5426764" cy="2387776"/>
          </a:xfrm>
          <a:prstGeom prst="rect">
            <a:avLst/>
          </a:prstGeom>
        </p:spPr>
      </p:pic>
      <p:pic>
        <p:nvPicPr>
          <p:cNvPr id="6" name="Picture 5" descr="A sunset over a beach&#10;&#10;Description automatically generated">
            <a:extLst>
              <a:ext uri="{FF2B5EF4-FFF2-40B4-BE49-F238E27FC236}">
                <a16:creationId xmlns:a16="http://schemas.microsoft.com/office/drawing/2014/main" id="{DF39C071-E8FC-4665-B77D-4B913085D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4767" y="321734"/>
            <a:ext cx="3680746" cy="2760560"/>
          </a:xfrm>
          <a:prstGeom prst="rect">
            <a:avLst/>
          </a:prstGeom>
        </p:spPr>
      </p:pic>
      <p:sp>
        <p:nvSpPr>
          <p:cNvPr id="15" name="TextBox 14">
            <a:extLst>
              <a:ext uri="{FF2B5EF4-FFF2-40B4-BE49-F238E27FC236}">
                <a16:creationId xmlns:a16="http://schemas.microsoft.com/office/drawing/2014/main" id="{196C7706-F441-4C67-BF10-9D989E1F765D}"/>
              </a:ext>
            </a:extLst>
          </p:cNvPr>
          <p:cNvSpPr txBox="1"/>
          <p:nvPr/>
        </p:nvSpPr>
        <p:spPr>
          <a:xfrm>
            <a:off x="652666" y="20748"/>
            <a:ext cx="1064202" cy="369332"/>
          </a:xfrm>
          <a:prstGeom prst="rect">
            <a:avLst/>
          </a:prstGeom>
          <a:noFill/>
        </p:spPr>
        <p:txBody>
          <a:bodyPr wrap="none" rtlCol="0">
            <a:spAutoFit/>
          </a:bodyPr>
          <a:lstStyle/>
          <a:p>
            <a:r>
              <a:rPr lang="en-US" dirty="0"/>
              <a:t>(X=0,Y=0)</a:t>
            </a:r>
          </a:p>
        </p:txBody>
      </p:sp>
      <p:sp>
        <p:nvSpPr>
          <p:cNvPr id="16" name="TextBox 15">
            <a:extLst>
              <a:ext uri="{FF2B5EF4-FFF2-40B4-BE49-F238E27FC236}">
                <a16:creationId xmlns:a16="http://schemas.microsoft.com/office/drawing/2014/main" id="{0B5C4E1D-656F-4A7D-BD3A-F591C722200D}"/>
              </a:ext>
            </a:extLst>
          </p:cNvPr>
          <p:cNvSpPr txBox="1"/>
          <p:nvPr/>
        </p:nvSpPr>
        <p:spPr>
          <a:xfrm>
            <a:off x="6981351" y="321734"/>
            <a:ext cx="1064202" cy="369332"/>
          </a:xfrm>
          <a:prstGeom prst="rect">
            <a:avLst/>
          </a:prstGeom>
          <a:noFill/>
        </p:spPr>
        <p:txBody>
          <a:bodyPr wrap="none" rtlCol="0">
            <a:spAutoFit/>
          </a:bodyPr>
          <a:lstStyle/>
          <a:p>
            <a:r>
              <a:rPr lang="en-US" dirty="0">
                <a:solidFill>
                  <a:schemeClr val="bg1"/>
                </a:solidFill>
              </a:rPr>
              <a:t>(X=0,Y=0)</a:t>
            </a:r>
          </a:p>
        </p:txBody>
      </p:sp>
      <p:pic>
        <p:nvPicPr>
          <p:cNvPr id="22" name="Picture 21">
            <a:extLst>
              <a:ext uri="{FF2B5EF4-FFF2-40B4-BE49-F238E27FC236}">
                <a16:creationId xmlns:a16="http://schemas.microsoft.com/office/drawing/2014/main" id="{CEA98811-37AB-47F3-9205-067F8030DE18}"/>
              </a:ext>
            </a:extLst>
          </p:cNvPr>
          <p:cNvPicPr>
            <a:picLocks noChangeAspect="1"/>
          </p:cNvPicPr>
          <p:nvPr/>
        </p:nvPicPr>
        <p:blipFill>
          <a:blip r:embed="rId6"/>
          <a:stretch>
            <a:fillRect/>
          </a:stretch>
        </p:blipFill>
        <p:spPr>
          <a:xfrm>
            <a:off x="7326487" y="550179"/>
            <a:ext cx="257175" cy="219075"/>
          </a:xfrm>
          <a:prstGeom prst="rect">
            <a:avLst/>
          </a:prstGeom>
        </p:spPr>
      </p:pic>
      <p:sp>
        <p:nvSpPr>
          <p:cNvPr id="25" name="TextBox 24">
            <a:extLst>
              <a:ext uri="{FF2B5EF4-FFF2-40B4-BE49-F238E27FC236}">
                <a16:creationId xmlns:a16="http://schemas.microsoft.com/office/drawing/2014/main" id="{37055478-C246-427E-B156-D8287D87AC46}"/>
              </a:ext>
            </a:extLst>
          </p:cNvPr>
          <p:cNvSpPr txBox="1"/>
          <p:nvPr/>
        </p:nvSpPr>
        <p:spPr>
          <a:xfrm>
            <a:off x="3063240" y="3474720"/>
            <a:ext cx="1064202" cy="369332"/>
          </a:xfrm>
          <a:prstGeom prst="rect">
            <a:avLst/>
          </a:prstGeom>
          <a:noFill/>
        </p:spPr>
        <p:txBody>
          <a:bodyPr wrap="none" rtlCol="0">
            <a:spAutoFit/>
          </a:bodyPr>
          <a:lstStyle/>
          <a:p>
            <a:r>
              <a:rPr lang="en-US" dirty="0"/>
              <a:t>(X=0,Y=0)</a:t>
            </a:r>
          </a:p>
        </p:txBody>
      </p:sp>
      <p:sp>
        <p:nvSpPr>
          <p:cNvPr id="27" name="TextBox 26">
            <a:extLst>
              <a:ext uri="{FF2B5EF4-FFF2-40B4-BE49-F238E27FC236}">
                <a16:creationId xmlns:a16="http://schemas.microsoft.com/office/drawing/2014/main" id="{253A69BB-C80C-4792-8941-CFE8675DF96C}"/>
              </a:ext>
            </a:extLst>
          </p:cNvPr>
          <p:cNvSpPr txBox="1"/>
          <p:nvPr/>
        </p:nvSpPr>
        <p:spPr>
          <a:xfrm>
            <a:off x="76200" y="3566088"/>
            <a:ext cx="1064202" cy="369332"/>
          </a:xfrm>
          <a:prstGeom prst="rect">
            <a:avLst/>
          </a:prstGeom>
          <a:noFill/>
        </p:spPr>
        <p:txBody>
          <a:bodyPr wrap="none" rtlCol="0">
            <a:spAutoFit/>
          </a:bodyPr>
          <a:lstStyle/>
          <a:p>
            <a:r>
              <a:rPr lang="en-US" dirty="0"/>
              <a:t>(X=0,Y=0)</a:t>
            </a:r>
          </a:p>
        </p:txBody>
      </p:sp>
    </p:spTree>
    <p:extLst>
      <p:ext uri="{BB962C8B-B14F-4D97-AF65-F5344CB8AC3E}">
        <p14:creationId xmlns:p14="http://schemas.microsoft.com/office/powerpoint/2010/main" val="32532879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ED0075-3EDD-4A9C-B5B7-14724EF09E09}"/>
              </a:ext>
            </a:extLst>
          </p:cNvPr>
          <p:cNvSpPr/>
          <p:nvPr/>
        </p:nvSpPr>
        <p:spPr>
          <a:xfrm>
            <a:off x="4716901" y="233811"/>
            <a:ext cx="3411930" cy="257878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unset over a beach&#10;&#10;Description automatically generated">
            <a:extLst>
              <a:ext uri="{FF2B5EF4-FFF2-40B4-BE49-F238E27FC236}">
                <a16:creationId xmlns:a16="http://schemas.microsoft.com/office/drawing/2014/main" id="{BEE25C41-6B03-4E74-8651-4BE2524A7F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536" y="233811"/>
            <a:ext cx="3680746" cy="2760560"/>
          </a:xfrm>
          <a:prstGeom prst="rect">
            <a:avLst/>
          </a:prstGeom>
        </p:spPr>
      </p:pic>
      <p:pic>
        <p:nvPicPr>
          <p:cNvPr id="5" name="Picture 4" descr="Table&#10;&#10;Description automatically generated">
            <a:extLst>
              <a:ext uri="{FF2B5EF4-FFF2-40B4-BE49-F238E27FC236}">
                <a16:creationId xmlns:a16="http://schemas.microsoft.com/office/drawing/2014/main" id="{F870279E-CF6F-4C58-84DE-3897A3DD7E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687" y="958460"/>
            <a:ext cx="3765961" cy="2905170"/>
          </a:xfrm>
          <a:prstGeom prst="rect">
            <a:avLst/>
          </a:prstGeom>
        </p:spPr>
      </p:pic>
      <p:pic>
        <p:nvPicPr>
          <p:cNvPr id="12" name="Picture 11" descr="Table&#10;&#10;Description automatically generated">
            <a:extLst>
              <a:ext uri="{FF2B5EF4-FFF2-40B4-BE49-F238E27FC236}">
                <a16:creationId xmlns:a16="http://schemas.microsoft.com/office/drawing/2014/main" id="{538E0C56-260D-4DE4-933C-9294399EE6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95498" y="937374"/>
            <a:ext cx="3765961" cy="2905170"/>
          </a:xfrm>
          <a:prstGeom prst="rect">
            <a:avLst/>
          </a:prstGeom>
        </p:spPr>
      </p:pic>
      <p:sp>
        <p:nvSpPr>
          <p:cNvPr id="15" name="TextBox 14">
            <a:extLst>
              <a:ext uri="{FF2B5EF4-FFF2-40B4-BE49-F238E27FC236}">
                <a16:creationId xmlns:a16="http://schemas.microsoft.com/office/drawing/2014/main" id="{7132D883-0199-4A62-8392-2986055CCB60}"/>
              </a:ext>
            </a:extLst>
          </p:cNvPr>
          <p:cNvSpPr txBox="1"/>
          <p:nvPr/>
        </p:nvSpPr>
        <p:spPr>
          <a:xfrm>
            <a:off x="746678" y="4273661"/>
            <a:ext cx="3680747" cy="369332"/>
          </a:xfrm>
          <a:prstGeom prst="rect">
            <a:avLst/>
          </a:prstGeom>
          <a:noFill/>
        </p:spPr>
        <p:txBody>
          <a:bodyPr wrap="square">
            <a:spAutoFit/>
          </a:bodyPr>
          <a:lstStyle/>
          <a:p>
            <a:r>
              <a:rPr lang="en-US" dirty="0"/>
              <a:t>width, height = </a:t>
            </a:r>
            <a:r>
              <a:rPr lang="en-US" b="1" dirty="0" err="1">
                <a:solidFill>
                  <a:schemeClr val="accent2"/>
                </a:solidFill>
              </a:rPr>
              <a:t>image_original.size</a:t>
            </a:r>
            <a:endParaRPr lang="en-US" b="1" dirty="0">
              <a:solidFill>
                <a:schemeClr val="accent2"/>
              </a:solidFill>
            </a:endParaRPr>
          </a:p>
        </p:txBody>
      </p:sp>
      <p:sp>
        <p:nvSpPr>
          <p:cNvPr id="20" name="TextBox 19">
            <a:extLst>
              <a:ext uri="{FF2B5EF4-FFF2-40B4-BE49-F238E27FC236}">
                <a16:creationId xmlns:a16="http://schemas.microsoft.com/office/drawing/2014/main" id="{0412DCF9-BB4E-4613-9809-69FF146D67F9}"/>
              </a:ext>
            </a:extLst>
          </p:cNvPr>
          <p:cNvSpPr txBox="1"/>
          <p:nvPr/>
        </p:nvSpPr>
        <p:spPr>
          <a:xfrm>
            <a:off x="8662987" y="3968405"/>
            <a:ext cx="4852987" cy="646331"/>
          </a:xfrm>
          <a:prstGeom prst="rect">
            <a:avLst/>
          </a:prstGeom>
          <a:noFill/>
        </p:spPr>
        <p:txBody>
          <a:bodyPr wrap="square">
            <a:spAutoFit/>
          </a:bodyPr>
          <a:lstStyle/>
          <a:p>
            <a:r>
              <a:rPr lang="en-US" dirty="0" err="1"/>
              <a:t>image_new</a:t>
            </a:r>
            <a:r>
              <a:rPr lang="en-US" dirty="0"/>
              <a:t> = </a:t>
            </a:r>
            <a:r>
              <a:rPr lang="en-US" dirty="0" err="1"/>
              <a:t>Image.new</a:t>
            </a:r>
            <a:r>
              <a:rPr lang="en-US" dirty="0"/>
              <a:t>("RGB", </a:t>
            </a:r>
            <a:r>
              <a:rPr lang="en-US" b="1" dirty="0" err="1">
                <a:solidFill>
                  <a:schemeClr val="accent2"/>
                </a:solidFill>
              </a:rPr>
              <a:t>image_original.size</a:t>
            </a:r>
            <a:r>
              <a:rPr lang="en-US" dirty="0"/>
              <a:t>)</a:t>
            </a:r>
          </a:p>
        </p:txBody>
      </p:sp>
      <p:sp>
        <p:nvSpPr>
          <p:cNvPr id="23" name="TextBox 22">
            <a:extLst>
              <a:ext uri="{FF2B5EF4-FFF2-40B4-BE49-F238E27FC236}">
                <a16:creationId xmlns:a16="http://schemas.microsoft.com/office/drawing/2014/main" id="{416B6046-7E18-4ABB-8037-7DF23C5F944C}"/>
              </a:ext>
            </a:extLst>
          </p:cNvPr>
          <p:cNvSpPr txBox="1"/>
          <p:nvPr/>
        </p:nvSpPr>
        <p:spPr>
          <a:xfrm>
            <a:off x="8662987" y="4837664"/>
            <a:ext cx="3393281" cy="369332"/>
          </a:xfrm>
          <a:prstGeom prst="rect">
            <a:avLst/>
          </a:prstGeom>
          <a:noFill/>
        </p:spPr>
        <p:txBody>
          <a:bodyPr wrap="square">
            <a:spAutoFit/>
          </a:bodyPr>
          <a:lstStyle/>
          <a:p>
            <a:r>
              <a:rPr lang="en-US" dirty="0" err="1"/>
              <a:t>pixels_new</a:t>
            </a:r>
            <a:r>
              <a:rPr lang="en-US" dirty="0"/>
              <a:t> = </a:t>
            </a:r>
            <a:r>
              <a:rPr lang="en-US" dirty="0" err="1"/>
              <a:t>image_new.</a:t>
            </a:r>
            <a:r>
              <a:rPr lang="en-US" dirty="0" err="1">
                <a:solidFill>
                  <a:schemeClr val="accent4"/>
                </a:solidFill>
              </a:rPr>
              <a:t>load</a:t>
            </a:r>
            <a:r>
              <a:rPr lang="en-US" dirty="0"/>
              <a:t>()</a:t>
            </a:r>
          </a:p>
        </p:txBody>
      </p:sp>
      <p:sp>
        <p:nvSpPr>
          <p:cNvPr id="25" name="Plus Sign 24">
            <a:extLst>
              <a:ext uri="{FF2B5EF4-FFF2-40B4-BE49-F238E27FC236}">
                <a16:creationId xmlns:a16="http://schemas.microsoft.com/office/drawing/2014/main" id="{FC78167D-0C8D-4040-BF6B-69A0FA465ECB}"/>
              </a:ext>
            </a:extLst>
          </p:cNvPr>
          <p:cNvSpPr/>
          <p:nvPr/>
        </p:nvSpPr>
        <p:spPr>
          <a:xfrm>
            <a:off x="3840601" y="193109"/>
            <a:ext cx="876300" cy="806053"/>
          </a:xfrm>
          <a:prstGeom prst="mathPlus">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7" name="Equals 26">
            <a:extLst>
              <a:ext uri="{FF2B5EF4-FFF2-40B4-BE49-F238E27FC236}">
                <a16:creationId xmlns:a16="http://schemas.microsoft.com/office/drawing/2014/main" id="{36471CC7-3E9E-4620-8858-3C64E3A8D396}"/>
              </a:ext>
            </a:extLst>
          </p:cNvPr>
          <p:cNvSpPr/>
          <p:nvPr/>
        </p:nvSpPr>
        <p:spPr>
          <a:xfrm>
            <a:off x="8046023" y="270622"/>
            <a:ext cx="876300" cy="598091"/>
          </a:xfrm>
          <a:prstGeom prst="mathEqual">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268AA0F9-996B-44CF-9674-47D50E2DC866}"/>
              </a:ext>
            </a:extLst>
          </p:cNvPr>
          <p:cNvSpPr txBox="1"/>
          <p:nvPr/>
        </p:nvSpPr>
        <p:spPr>
          <a:xfrm>
            <a:off x="8753475" y="5615454"/>
            <a:ext cx="3680746" cy="369332"/>
          </a:xfrm>
          <a:prstGeom prst="rect">
            <a:avLst/>
          </a:prstGeom>
          <a:noFill/>
        </p:spPr>
        <p:txBody>
          <a:bodyPr wrap="square">
            <a:spAutoFit/>
          </a:bodyPr>
          <a:lstStyle/>
          <a:p>
            <a:r>
              <a:rPr lang="de-DE" dirty="0"/>
              <a:t>pixels_new[x, y] = (r1, g1, b1)</a:t>
            </a:r>
            <a:endParaRPr lang="en-US" dirty="0"/>
          </a:p>
        </p:txBody>
      </p:sp>
      <p:sp>
        <p:nvSpPr>
          <p:cNvPr id="32" name="TextBox 31">
            <a:extLst>
              <a:ext uri="{FF2B5EF4-FFF2-40B4-BE49-F238E27FC236}">
                <a16:creationId xmlns:a16="http://schemas.microsoft.com/office/drawing/2014/main" id="{53C29232-7C50-4F83-A0FB-4E633C7B8EE3}"/>
              </a:ext>
            </a:extLst>
          </p:cNvPr>
          <p:cNvSpPr txBox="1"/>
          <p:nvPr/>
        </p:nvSpPr>
        <p:spPr>
          <a:xfrm>
            <a:off x="781120" y="4867798"/>
            <a:ext cx="4369360" cy="369332"/>
          </a:xfrm>
          <a:prstGeom prst="rect">
            <a:avLst/>
          </a:prstGeom>
          <a:noFill/>
        </p:spPr>
        <p:txBody>
          <a:bodyPr wrap="square">
            <a:spAutoFit/>
          </a:bodyPr>
          <a:lstStyle/>
          <a:p>
            <a:r>
              <a:rPr lang="fr-FR" dirty="0"/>
              <a:t>pixels_original1 = </a:t>
            </a:r>
            <a:r>
              <a:rPr lang="fr-FR" dirty="0" err="1"/>
              <a:t>image_original.</a:t>
            </a:r>
            <a:r>
              <a:rPr lang="fr-FR" dirty="0" err="1">
                <a:solidFill>
                  <a:schemeClr val="accent4"/>
                </a:solidFill>
              </a:rPr>
              <a:t>load</a:t>
            </a:r>
            <a:r>
              <a:rPr lang="fr-FR" dirty="0"/>
              <a:t>()</a:t>
            </a:r>
            <a:endParaRPr lang="en-US" dirty="0"/>
          </a:p>
        </p:txBody>
      </p:sp>
      <p:sp>
        <p:nvSpPr>
          <p:cNvPr id="36" name="TextBox 35">
            <a:extLst>
              <a:ext uri="{FF2B5EF4-FFF2-40B4-BE49-F238E27FC236}">
                <a16:creationId xmlns:a16="http://schemas.microsoft.com/office/drawing/2014/main" id="{6E36023F-0F1C-47E1-830B-4A3D85DB5B3B}"/>
              </a:ext>
            </a:extLst>
          </p:cNvPr>
          <p:cNvSpPr txBox="1"/>
          <p:nvPr/>
        </p:nvSpPr>
        <p:spPr>
          <a:xfrm>
            <a:off x="809695" y="5618995"/>
            <a:ext cx="4193381" cy="369332"/>
          </a:xfrm>
          <a:prstGeom prst="rect">
            <a:avLst/>
          </a:prstGeom>
          <a:noFill/>
        </p:spPr>
        <p:txBody>
          <a:bodyPr wrap="square">
            <a:spAutoFit/>
          </a:bodyPr>
          <a:lstStyle/>
          <a:p>
            <a:r>
              <a:rPr lang="en-US" dirty="0"/>
              <a:t>r1, g1, b1 = </a:t>
            </a:r>
            <a:r>
              <a:rPr lang="en-US" dirty="0" err="1"/>
              <a:t>pixels_original</a:t>
            </a:r>
            <a:r>
              <a:rPr lang="en-US" dirty="0"/>
              <a:t>[x, y]</a:t>
            </a:r>
          </a:p>
        </p:txBody>
      </p:sp>
      <p:sp>
        <p:nvSpPr>
          <p:cNvPr id="38" name="TextBox 37">
            <a:extLst>
              <a:ext uri="{FF2B5EF4-FFF2-40B4-BE49-F238E27FC236}">
                <a16:creationId xmlns:a16="http://schemas.microsoft.com/office/drawing/2014/main" id="{01619DC6-5862-43EE-B446-DA16DB4BADCA}"/>
              </a:ext>
            </a:extLst>
          </p:cNvPr>
          <p:cNvSpPr txBox="1"/>
          <p:nvPr/>
        </p:nvSpPr>
        <p:spPr>
          <a:xfrm>
            <a:off x="4771551" y="5663854"/>
            <a:ext cx="4193381" cy="369332"/>
          </a:xfrm>
          <a:prstGeom prst="rect">
            <a:avLst/>
          </a:prstGeom>
          <a:noFill/>
        </p:spPr>
        <p:txBody>
          <a:bodyPr wrap="square">
            <a:spAutoFit/>
          </a:bodyPr>
          <a:lstStyle/>
          <a:p>
            <a:r>
              <a:rPr lang="en-US" dirty="0"/>
              <a:t>r1 = r1 + 100</a:t>
            </a:r>
          </a:p>
        </p:txBody>
      </p:sp>
      <p:sp>
        <p:nvSpPr>
          <p:cNvPr id="41" name="TextBox 40">
            <a:extLst>
              <a:ext uri="{FF2B5EF4-FFF2-40B4-BE49-F238E27FC236}">
                <a16:creationId xmlns:a16="http://schemas.microsoft.com/office/drawing/2014/main" id="{BBBACE29-A567-4381-9FB0-4DEAC176CD54}"/>
              </a:ext>
            </a:extLst>
          </p:cNvPr>
          <p:cNvSpPr txBox="1"/>
          <p:nvPr/>
        </p:nvSpPr>
        <p:spPr>
          <a:xfrm>
            <a:off x="620607" y="913601"/>
            <a:ext cx="599331" cy="369332"/>
          </a:xfrm>
          <a:prstGeom prst="rect">
            <a:avLst/>
          </a:prstGeom>
          <a:noFill/>
        </p:spPr>
        <p:txBody>
          <a:bodyPr wrap="none" rtlCol="0">
            <a:spAutoFit/>
          </a:bodyPr>
          <a:lstStyle/>
          <a:p>
            <a:r>
              <a:rPr lang="en-US" dirty="0">
                <a:solidFill>
                  <a:schemeClr val="bg1"/>
                </a:solidFill>
              </a:rPr>
              <a:t>(X,Y)</a:t>
            </a:r>
          </a:p>
        </p:txBody>
      </p:sp>
      <p:sp>
        <p:nvSpPr>
          <p:cNvPr id="45" name="TextBox 44">
            <a:extLst>
              <a:ext uri="{FF2B5EF4-FFF2-40B4-BE49-F238E27FC236}">
                <a16:creationId xmlns:a16="http://schemas.microsoft.com/office/drawing/2014/main" id="{33F30714-45B0-4B6B-BAAB-7D82084F320E}"/>
              </a:ext>
            </a:extLst>
          </p:cNvPr>
          <p:cNvSpPr txBox="1"/>
          <p:nvPr/>
        </p:nvSpPr>
        <p:spPr>
          <a:xfrm>
            <a:off x="8809763" y="879475"/>
            <a:ext cx="599331" cy="369332"/>
          </a:xfrm>
          <a:prstGeom prst="rect">
            <a:avLst/>
          </a:prstGeom>
          <a:noFill/>
        </p:spPr>
        <p:txBody>
          <a:bodyPr wrap="none" rtlCol="0">
            <a:spAutoFit/>
          </a:bodyPr>
          <a:lstStyle/>
          <a:p>
            <a:r>
              <a:rPr lang="en-US" dirty="0">
                <a:solidFill>
                  <a:schemeClr val="bg1"/>
                </a:solidFill>
              </a:rPr>
              <a:t>(X,Y)</a:t>
            </a:r>
          </a:p>
        </p:txBody>
      </p:sp>
      <p:sp>
        <p:nvSpPr>
          <p:cNvPr id="47" name="TextBox 46">
            <a:extLst>
              <a:ext uri="{FF2B5EF4-FFF2-40B4-BE49-F238E27FC236}">
                <a16:creationId xmlns:a16="http://schemas.microsoft.com/office/drawing/2014/main" id="{F2DB57CD-0000-4975-8F81-C1C3DD215520}"/>
              </a:ext>
            </a:extLst>
          </p:cNvPr>
          <p:cNvSpPr txBox="1"/>
          <p:nvPr/>
        </p:nvSpPr>
        <p:spPr>
          <a:xfrm>
            <a:off x="2587052" y="3516728"/>
            <a:ext cx="1964577" cy="369332"/>
          </a:xfrm>
          <a:prstGeom prst="rect">
            <a:avLst/>
          </a:prstGeom>
          <a:noFill/>
        </p:spPr>
        <p:txBody>
          <a:bodyPr wrap="none" rtlCol="0">
            <a:spAutoFit/>
          </a:bodyPr>
          <a:lstStyle/>
          <a:p>
            <a:r>
              <a:rPr lang="en-US" dirty="0">
                <a:solidFill>
                  <a:schemeClr val="bg1"/>
                </a:solidFill>
              </a:rPr>
              <a:t>(</a:t>
            </a:r>
            <a:r>
              <a:rPr lang="en-US" dirty="0" err="1">
                <a:solidFill>
                  <a:schemeClr val="bg1"/>
                </a:solidFill>
              </a:rPr>
              <a:t>X+</a:t>
            </a:r>
            <a:r>
              <a:rPr lang="en-US" dirty="0" err="1">
                <a:solidFill>
                  <a:schemeClr val="accent2"/>
                </a:solidFill>
              </a:rPr>
              <a:t>width</a:t>
            </a:r>
            <a:r>
              <a:rPr lang="en-US" dirty="0" err="1">
                <a:solidFill>
                  <a:schemeClr val="bg1"/>
                </a:solidFill>
              </a:rPr>
              <a:t>,Y+</a:t>
            </a:r>
            <a:r>
              <a:rPr lang="en-US" dirty="0" err="1">
                <a:solidFill>
                  <a:schemeClr val="accent2"/>
                </a:solidFill>
              </a:rPr>
              <a:t>height</a:t>
            </a:r>
            <a:r>
              <a:rPr lang="en-US" dirty="0">
                <a:solidFill>
                  <a:schemeClr val="bg1"/>
                </a:solidFill>
              </a:rPr>
              <a:t>)</a:t>
            </a:r>
          </a:p>
        </p:txBody>
      </p:sp>
      <p:sp>
        <p:nvSpPr>
          <p:cNvPr id="51" name="TextBox 50">
            <a:extLst>
              <a:ext uri="{FF2B5EF4-FFF2-40B4-BE49-F238E27FC236}">
                <a16:creationId xmlns:a16="http://schemas.microsoft.com/office/drawing/2014/main" id="{5160B8BC-28B7-46AA-A807-8597BD6FF4BB}"/>
              </a:ext>
            </a:extLst>
          </p:cNvPr>
          <p:cNvSpPr txBox="1"/>
          <p:nvPr/>
        </p:nvSpPr>
        <p:spPr>
          <a:xfrm>
            <a:off x="10227423" y="3513268"/>
            <a:ext cx="1964577" cy="369332"/>
          </a:xfrm>
          <a:prstGeom prst="rect">
            <a:avLst/>
          </a:prstGeom>
          <a:noFill/>
        </p:spPr>
        <p:txBody>
          <a:bodyPr wrap="none" rtlCol="0">
            <a:spAutoFit/>
          </a:bodyPr>
          <a:lstStyle/>
          <a:p>
            <a:r>
              <a:rPr lang="en-US" dirty="0">
                <a:solidFill>
                  <a:schemeClr val="bg1"/>
                </a:solidFill>
              </a:rPr>
              <a:t>(</a:t>
            </a:r>
            <a:r>
              <a:rPr lang="en-US" dirty="0" err="1">
                <a:solidFill>
                  <a:schemeClr val="bg1"/>
                </a:solidFill>
              </a:rPr>
              <a:t>X+</a:t>
            </a:r>
            <a:r>
              <a:rPr lang="en-US" dirty="0" err="1">
                <a:solidFill>
                  <a:schemeClr val="accent2"/>
                </a:solidFill>
              </a:rPr>
              <a:t>width</a:t>
            </a:r>
            <a:r>
              <a:rPr lang="en-US" dirty="0" err="1">
                <a:solidFill>
                  <a:schemeClr val="bg1"/>
                </a:solidFill>
              </a:rPr>
              <a:t>,Y+</a:t>
            </a:r>
            <a:r>
              <a:rPr lang="en-US" dirty="0" err="1">
                <a:solidFill>
                  <a:schemeClr val="accent2"/>
                </a:solidFill>
              </a:rPr>
              <a:t>height</a:t>
            </a:r>
            <a:r>
              <a:rPr lang="en-US" dirty="0">
                <a:solidFill>
                  <a:schemeClr val="bg1"/>
                </a:solidFill>
              </a:rPr>
              <a:t>)</a:t>
            </a:r>
          </a:p>
        </p:txBody>
      </p:sp>
      <p:sp>
        <p:nvSpPr>
          <p:cNvPr id="53" name="TextBox 52">
            <a:extLst>
              <a:ext uri="{FF2B5EF4-FFF2-40B4-BE49-F238E27FC236}">
                <a16:creationId xmlns:a16="http://schemas.microsoft.com/office/drawing/2014/main" id="{573CF42D-404C-4B7E-A253-A449B6AD72C9}"/>
              </a:ext>
            </a:extLst>
          </p:cNvPr>
          <p:cNvSpPr txBox="1"/>
          <p:nvPr/>
        </p:nvSpPr>
        <p:spPr>
          <a:xfrm>
            <a:off x="469090" y="4045404"/>
            <a:ext cx="4369360" cy="307777"/>
          </a:xfrm>
          <a:prstGeom prst="rect">
            <a:avLst/>
          </a:prstGeom>
          <a:noFill/>
        </p:spPr>
        <p:txBody>
          <a:bodyPr wrap="square">
            <a:spAutoFit/>
          </a:bodyPr>
          <a:lstStyle/>
          <a:p>
            <a:r>
              <a:rPr lang="en-US" sz="1400" b="0" dirty="0" err="1">
                <a:solidFill>
                  <a:srgbClr val="D4D4D4"/>
                </a:solidFill>
                <a:effectLst/>
                <a:latin typeface="Consolas" panose="020B0609020204030204" pitchFamily="49" charset="0"/>
              </a:rPr>
              <a:t>image_original</a:t>
            </a:r>
            <a:r>
              <a:rPr lang="en-US" sz="1400" b="0" dirty="0">
                <a:solidFill>
                  <a:srgbClr val="D4D4D4"/>
                </a:solidFill>
                <a:effectLst/>
                <a:latin typeface="Consolas" panose="020B0609020204030204" pitchFamily="49" charset="0"/>
              </a:rPr>
              <a:t> = </a:t>
            </a:r>
            <a:r>
              <a:rPr lang="en-US" sz="1400" b="0" dirty="0" err="1">
                <a:solidFill>
                  <a:srgbClr val="D4D4D4"/>
                </a:solidFill>
                <a:effectLst/>
                <a:latin typeface="Consolas" panose="020B0609020204030204" pitchFamily="49" charset="0"/>
              </a:rPr>
              <a:t>Image.open</a:t>
            </a:r>
            <a:r>
              <a:rPr lang="en-US" sz="1400" b="0" dirty="0">
                <a:solidFill>
                  <a:srgbClr val="D4D4D4"/>
                </a:solidFill>
                <a:effectLst/>
                <a:latin typeface="Consolas" panose="020B0609020204030204" pitchFamily="49" charset="0"/>
              </a:rPr>
              <a:t>(</a:t>
            </a:r>
            <a:r>
              <a:rPr lang="en-US" sz="1400" b="0" dirty="0">
                <a:solidFill>
                  <a:srgbClr val="CE9178"/>
                </a:solidFill>
                <a:effectLst/>
                <a:latin typeface="Consolas" panose="020B0609020204030204" pitchFamily="49" charset="0"/>
              </a:rPr>
              <a:t>"beach.jpg"</a:t>
            </a:r>
            <a:r>
              <a:rPr lang="en-US" sz="1400" b="0" dirty="0">
                <a:solidFill>
                  <a:srgbClr val="D4D4D4"/>
                </a:solidFill>
                <a:effectLst/>
                <a:latin typeface="Consolas" panose="020B0609020204030204" pitchFamily="49" charset="0"/>
              </a:rPr>
              <a:t>)</a:t>
            </a:r>
          </a:p>
        </p:txBody>
      </p:sp>
      <p:pic>
        <p:nvPicPr>
          <p:cNvPr id="57" name="Picture 56">
            <a:extLst>
              <a:ext uri="{FF2B5EF4-FFF2-40B4-BE49-F238E27FC236}">
                <a16:creationId xmlns:a16="http://schemas.microsoft.com/office/drawing/2014/main" id="{16E5E2D4-BCE5-42D6-8A26-DE40516B85EC}"/>
              </a:ext>
            </a:extLst>
          </p:cNvPr>
          <p:cNvPicPr>
            <a:picLocks noChangeAspect="1"/>
          </p:cNvPicPr>
          <p:nvPr/>
        </p:nvPicPr>
        <p:blipFill>
          <a:blip r:embed="rId5"/>
          <a:stretch>
            <a:fillRect/>
          </a:stretch>
        </p:blipFill>
        <p:spPr>
          <a:xfrm>
            <a:off x="48361" y="5629445"/>
            <a:ext cx="257175" cy="219075"/>
          </a:xfrm>
          <a:prstGeom prst="rect">
            <a:avLst/>
          </a:prstGeom>
        </p:spPr>
      </p:pic>
      <p:sp>
        <p:nvSpPr>
          <p:cNvPr id="58" name="TextBox 57">
            <a:extLst>
              <a:ext uri="{FF2B5EF4-FFF2-40B4-BE49-F238E27FC236}">
                <a16:creationId xmlns:a16="http://schemas.microsoft.com/office/drawing/2014/main" id="{EACB8814-7990-484D-82AE-30BEADF22147}"/>
              </a:ext>
            </a:extLst>
          </p:cNvPr>
          <p:cNvSpPr txBox="1"/>
          <p:nvPr/>
        </p:nvSpPr>
        <p:spPr>
          <a:xfrm>
            <a:off x="-4934" y="4867798"/>
            <a:ext cx="599331" cy="369332"/>
          </a:xfrm>
          <a:prstGeom prst="rect">
            <a:avLst/>
          </a:prstGeom>
          <a:noFill/>
        </p:spPr>
        <p:txBody>
          <a:bodyPr wrap="none" rtlCol="0">
            <a:spAutoFit/>
          </a:bodyPr>
          <a:lstStyle/>
          <a:p>
            <a:r>
              <a:rPr lang="en-US" dirty="0"/>
              <a:t>(X,Y)</a:t>
            </a:r>
          </a:p>
        </p:txBody>
      </p:sp>
    </p:spTree>
    <p:extLst>
      <p:ext uri="{BB962C8B-B14F-4D97-AF65-F5344CB8AC3E}">
        <p14:creationId xmlns:p14="http://schemas.microsoft.com/office/powerpoint/2010/main" val="1815824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0" grpId="0"/>
      <p:bldP spid="23" grpId="0"/>
      <p:bldP spid="29" grpId="0"/>
      <p:bldP spid="32" grpId="0"/>
      <p:bldP spid="36" grpId="0"/>
      <p:bldP spid="38" grpId="0"/>
      <p:bldP spid="41" grpId="0"/>
      <p:bldP spid="45" grpId="0"/>
      <p:bldP spid="47" grpId="0"/>
      <p:bldP spid="51" grpId="0"/>
      <p:bldP spid="53" grpId="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descr="A sunset over a beach&#10;&#10;Description automatically generated">
            <a:extLst>
              <a:ext uri="{FF2B5EF4-FFF2-40B4-BE49-F238E27FC236}">
                <a16:creationId xmlns:a16="http://schemas.microsoft.com/office/drawing/2014/main" id="{BEE25C41-6B03-4E74-8651-4BE2524A7F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536" y="233811"/>
            <a:ext cx="3680746" cy="2760560"/>
          </a:xfrm>
          <a:prstGeom prst="rect">
            <a:avLst/>
          </a:prstGeom>
        </p:spPr>
      </p:pic>
      <p:pic>
        <p:nvPicPr>
          <p:cNvPr id="5" name="Picture 4" descr="Table&#10;&#10;Description automatically generated">
            <a:extLst>
              <a:ext uri="{FF2B5EF4-FFF2-40B4-BE49-F238E27FC236}">
                <a16:creationId xmlns:a16="http://schemas.microsoft.com/office/drawing/2014/main" id="{F870279E-CF6F-4C58-84DE-3897A3DD7E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687" y="958460"/>
            <a:ext cx="3765961" cy="2905170"/>
          </a:xfrm>
          <a:prstGeom prst="rect">
            <a:avLst/>
          </a:prstGeom>
        </p:spPr>
      </p:pic>
      <p:pic>
        <p:nvPicPr>
          <p:cNvPr id="7" name="Picture 6" descr="A close up of a cactus&#10;&#10;Description automatically generated">
            <a:extLst>
              <a:ext uri="{FF2B5EF4-FFF2-40B4-BE49-F238E27FC236}">
                <a16:creationId xmlns:a16="http://schemas.microsoft.com/office/drawing/2014/main" id="{F3666F7D-8028-4A41-BE5E-46B89B8DEF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2949" y="233811"/>
            <a:ext cx="3680747" cy="2760560"/>
          </a:xfrm>
          <a:prstGeom prst="rect">
            <a:avLst/>
          </a:prstGeom>
        </p:spPr>
      </p:pic>
      <p:pic>
        <p:nvPicPr>
          <p:cNvPr id="9" name="Picture 8" descr="Table&#10;&#10;Description automatically generated">
            <a:extLst>
              <a:ext uri="{FF2B5EF4-FFF2-40B4-BE49-F238E27FC236}">
                <a16:creationId xmlns:a16="http://schemas.microsoft.com/office/drawing/2014/main" id="{3C3B19C5-BAE9-40CF-9355-E663EED81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1551" y="958460"/>
            <a:ext cx="3765961" cy="2905170"/>
          </a:xfrm>
          <a:prstGeom prst="rect">
            <a:avLst/>
          </a:prstGeom>
        </p:spPr>
      </p:pic>
      <p:sp>
        <p:nvSpPr>
          <p:cNvPr id="10" name="Rectangle 9">
            <a:extLst>
              <a:ext uri="{FF2B5EF4-FFF2-40B4-BE49-F238E27FC236}">
                <a16:creationId xmlns:a16="http://schemas.microsoft.com/office/drawing/2014/main" id="{C57795E3-4F5B-4F8A-B586-1A47EED4F8F4}"/>
              </a:ext>
            </a:extLst>
          </p:cNvPr>
          <p:cNvSpPr/>
          <p:nvPr/>
        </p:nvSpPr>
        <p:spPr>
          <a:xfrm>
            <a:off x="8753475" y="233811"/>
            <a:ext cx="3362325" cy="27605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Table&#10;&#10;Description automatically generated">
            <a:extLst>
              <a:ext uri="{FF2B5EF4-FFF2-40B4-BE49-F238E27FC236}">
                <a16:creationId xmlns:a16="http://schemas.microsoft.com/office/drawing/2014/main" id="{538E0C56-260D-4DE4-933C-9294399EE6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95498" y="937374"/>
            <a:ext cx="3765961" cy="2905170"/>
          </a:xfrm>
          <a:prstGeom prst="rect">
            <a:avLst/>
          </a:prstGeom>
        </p:spPr>
      </p:pic>
      <p:sp>
        <p:nvSpPr>
          <p:cNvPr id="15" name="TextBox 14">
            <a:extLst>
              <a:ext uri="{FF2B5EF4-FFF2-40B4-BE49-F238E27FC236}">
                <a16:creationId xmlns:a16="http://schemas.microsoft.com/office/drawing/2014/main" id="{7132D883-0199-4A62-8392-2986055CCB60}"/>
              </a:ext>
            </a:extLst>
          </p:cNvPr>
          <p:cNvSpPr txBox="1"/>
          <p:nvPr/>
        </p:nvSpPr>
        <p:spPr>
          <a:xfrm>
            <a:off x="746678" y="4273661"/>
            <a:ext cx="3680747" cy="369332"/>
          </a:xfrm>
          <a:prstGeom prst="rect">
            <a:avLst/>
          </a:prstGeom>
          <a:noFill/>
        </p:spPr>
        <p:txBody>
          <a:bodyPr wrap="square">
            <a:spAutoFit/>
          </a:bodyPr>
          <a:lstStyle/>
          <a:p>
            <a:r>
              <a:rPr lang="en-US" dirty="0"/>
              <a:t>width, height = </a:t>
            </a:r>
            <a:r>
              <a:rPr lang="en-US" b="1" dirty="0" err="1">
                <a:solidFill>
                  <a:schemeClr val="accent2"/>
                </a:solidFill>
              </a:rPr>
              <a:t>image_original.size</a:t>
            </a:r>
            <a:endParaRPr lang="en-US" b="1" dirty="0">
              <a:solidFill>
                <a:schemeClr val="accent2"/>
              </a:solidFill>
            </a:endParaRPr>
          </a:p>
        </p:txBody>
      </p:sp>
      <p:sp>
        <p:nvSpPr>
          <p:cNvPr id="17" name="TextBox 16">
            <a:extLst>
              <a:ext uri="{FF2B5EF4-FFF2-40B4-BE49-F238E27FC236}">
                <a16:creationId xmlns:a16="http://schemas.microsoft.com/office/drawing/2014/main" id="{094DE6EA-ED86-420D-90F5-F2BD860F7511}"/>
              </a:ext>
            </a:extLst>
          </p:cNvPr>
          <p:cNvSpPr txBox="1"/>
          <p:nvPr/>
        </p:nvSpPr>
        <p:spPr>
          <a:xfrm>
            <a:off x="4767602" y="4250266"/>
            <a:ext cx="3680747" cy="369332"/>
          </a:xfrm>
          <a:prstGeom prst="rect">
            <a:avLst/>
          </a:prstGeom>
          <a:noFill/>
        </p:spPr>
        <p:txBody>
          <a:bodyPr wrap="square">
            <a:spAutoFit/>
          </a:bodyPr>
          <a:lstStyle/>
          <a:p>
            <a:r>
              <a:rPr lang="en-US" dirty="0"/>
              <a:t>width, height = </a:t>
            </a:r>
            <a:r>
              <a:rPr lang="en-US" b="1" dirty="0" err="1">
                <a:solidFill>
                  <a:schemeClr val="accent2"/>
                </a:solidFill>
              </a:rPr>
              <a:t>image_original.size</a:t>
            </a:r>
            <a:endParaRPr lang="en-US" b="1" dirty="0">
              <a:solidFill>
                <a:schemeClr val="accent2"/>
              </a:solidFill>
            </a:endParaRPr>
          </a:p>
        </p:txBody>
      </p:sp>
      <p:sp>
        <p:nvSpPr>
          <p:cNvPr id="20" name="TextBox 19">
            <a:extLst>
              <a:ext uri="{FF2B5EF4-FFF2-40B4-BE49-F238E27FC236}">
                <a16:creationId xmlns:a16="http://schemas.microsoft.com/office/drawing/2014/main" id="{0412DCF9-BB4E-4613-9809-69FF146D67F9}"/>
              </a:ext>
            </a:extLst>
          </p:cNvPr>
          <p:cNvSpPr txBox="1"/>
          <p:nvPr/>
        </p:nvSpPr>
        <p:spPr>
          <a:xfrm>
            <a:off x="8662987" y="3968405"/>
            <a:ext cx="4852987" cy="646331"/>
          </a:xfrm>
          <a:prstGeom prst="rect">
            <a:avLst/>
          </a:prstGeom>
          <a:noFill/>
        </p:spPr>
        <p:txBody>
          <a:bodyPr wrap="square">
            <a:spAutoFit/>
          </a:bodyPr>
          <a:lstStyle/>
          <a:p>
            <a:r>
              <a:rPr lang="en-US" dirty="0" err="1"/>
              <a:t>image_new</a:t>
            </a:r>
            <a:r>
              <a:rPr lang="en-US" dirty="0"/>
              <a:t> = </a:t>
            </a:r>
            <a:r>
              <a:rPr lang="en-US" dirty="0" err="1"/>
              <a:t>Image.new</a:t>
            </a:r>
            <a:r>
              <a:rPr lang="en-US" dirty="0"/>
              <a:t>("RGB", </a:t>
            </a:r>
            <a:r>
              <a:rPr lang="en-US" b="1" dirty="0" err="1">
                <a:solidFill>
                  <a:schemeClr val="accent2"/>
                </a:solidFill>
              </a:rPr>
              <a:t>image_original.size</a:t>
            </a:r>
            <a:r>
              <a:rPr lang="en-US" dirty="0"/>
              <a:t>)</a:t>
            </a:r>
          </a:p>
        </p:txBody>
      </p:sp>
      <p:sp>
        <p:nvSpPr>
          <p:cNvPr id="23" name="TextBox 22">
            <a:extLst>
              <a:ext uri="{FF2B5EF4-FFF2-40B4-BE49-F238E27FC236}">
                <a16:creationId xmlns:a16="http://schemas.microsoft.com/office/drawing/2014/main" id="{416B6046-7E18-4ABB-8037-7DF23C5F944C}"/>
              </a:ext>
            </a:extLst>
          </p:cNvPr>
          <p:cNvSpPr txBox="1"/>
          <p:nvPr/>
        </p:nvSpPr>
        <p:spPr>
          <a:xfrm>
            <a:off x="8662987" y="4837664"/>
            <a:ext cx="3393281" cy="369332"/>
          </a:xfrm>
          <a:prstGeom prst="rect">
            <a:avLst/>
          </a:prstGeom>
          <a:noFill/>
        </p:spPr>
        <p:txBody>
          <a:bodyPr wrap="square">
            <a:spAutoFit/>
          </a:bodyPr>
          <a:lstStyle/>
          <a:p>
            <a:r>
              <a:rPr lang="en-US" dirty="0" err="1"/>
              <a:t>pixels_new</a:t>
            </a:r>
            <a:r>
              <a:rPr lang="en-US" dirty="0"/>
              <a:t> = </a:t>
            </a:r>
            <a:r>
              <a:rPr lang="en-US" dirty="0" err="1"/>
              <a:t>image_new.</a:t>
            </a:r>
            <a:r>
              <a:rPr lang="en-US" dirty="0" err="1">
                <a:solidFill>
                  <a:schemeClr val="accent4"/>
                </a:solidFill>
              </a:rPr>
              <a:t>load</a:t>
            </a:r>
            <a:r>
              <a:rPr lang="en-US" dirty="0"/>
              <a:t>()</a:t>
            </a:r>
          </a:p>
        </p:txBody>
      </p:sp>
      <p:sp>
        <p:nvSpPr>
          <p:cNvPr id="25" name="Plus Sign 24">
            <a:extLst>
              <a:ext uri="{FF2B5EF4-FFF2-40B4-BE49-F238E27FC236}">
                <a16:creationId xmlns:a16="http://schemas.microsoft.com/office/drawing/2014/main" id="{FC78167D-0C8D-4040-BF6B-69A0FA465ECB}"/>
              </a:ext>
            </a:extLst>
          </p:cNvPr>
          <p:cNvSpPr/>
          <p:nvPr/>
        </p:nvSpPr>
        <p:spPr>
          <a:xfrm>
            <a:off x="3840601" y="193109"/>
            <a:ext cx="876300" cy="806053"/>
          </a:xfrm>
          <a:prstGeom prst="mathPlus">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27" name="Equals 26">
            <a:extLst>
              <a:ext uri="{FF2B5EF4-FFF2-40B4-BE49-F238E27FC236}">
                <a16:creationId xmlns:a16="http://schemas.microsoft.com/office/drawing/2014/main" id="{36471CC7-3E9E-4620-8858-3C64E3A8D396}"/>
              </a:ext>
            </a:extLst>
          </p:cNvPr>
          <p:cNvSpPr/>
          <p:nvPr/>
        </p:nvSpPr>
        <p:spPr>
          <a:xfrm>
            <a:off x="8046023" y="270622"/>
            <a:ext cx="876300" cy="598091"/>
          </a:xfrm>
          <a:prstGeom prst="mathEqual">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268AA0F9-996B-44CF-9674-47D50E2DC866}"/>
              </a:ext>
            </a:extLst>
          </p:cNvPr>
          <p:cNvSpPr txBox="1"/>
          <p:nvPr/>
        </p:nvSpPr>
        <p:spPr>
          <a:xfrm>
            <a:off x="8753475" y="5615454"/>
            <a:ext cx="3680746" cy="369332"/>
          </a:xfrm>
          <a:prstGeom prst="rect">
            <a:avLst/>
          </a:prstGeom>
          <a:noFill/>
        </p:spPr>
        <p:txBody>
          <a:bodyPr wrap="square">
            <a:spAutoFit/>
          </a:bodyPr>
          <a:lstStyle/>
          <a:p>
            <a:r>
              <a:rPr lang="de-DE" dirty="0"/>
              <a:t>pixels_new[x, y] = (r3, g3, b3)</a:t>
            </a:r>
            <a:endParaRPr lang="en-US" dirty="0"/>
          </a:p>
        </p:txBody>
      </p:sp>
      <p:sp>
        <p:nvSpPr>
          <p:cNvPr id="32" name="TextBox 31">
            <a:extLst>
              <a:ext uri="{FF2B5EF4-FFF2-40B4-BE49-F238E27FC236}">
                <a16:creationId xmlns:a16="http://schemas.microsoft.com/office/drawing/2014/main" id="{53C29232-7C50-4F83-A0FB-4E633C7B8EE3}"/>
              </a:ext>
            </a:extLst>
          </p:cNvPr>
          <p:cNvSpPr txBox="1"/>
          <p:nvPr/>
        </p:nvSpPr>
        <p:spPr>
          <a:xfrm>
            <a:off x="781120" y="4867798"/>
            <a:ext cx="4369360" cy="369332"/>
          </a:xfrm>
          <a:prstGeom prst="rect">
            <a:avLst/>
          </a:prstGeom>
          <a:noFill/>
        </p:spPr>
        <p:txBody>
          <a:bodyPr wrap="square">
            <a:spAutoFit/>
          </a:bodyPr>
          <a:lstStyle/>
          <a:p>
            <a:r>
              <a:rPr lang="fr-FR" dirty="0"/>
              <a:t>pixels_original1 = </a:t>
            </a:r>
            <a:r>
              <a:rPr lang="fr-FR" dirty="0" err="1"/>
              <a:t>image_original.</a:t>
            </a:r>
            <a:r>
              <a:rPr lang="fr-FR" dirty="0" err="1">
                <a:solidFill>
                  <a:schemeClr val="accent4"/>
                </a:solidFill>
              </a:rPr>
              <a:t>load</a:t>
            </a:r>
            <a:r>
              <a:rPr lang="fr-FR" dirty="0"/>
              <a:t>()</a:t>
            </a:r>
            <a:endParaRPr lang="en-US" dirty="0"/>
          </a:p>
        </p:txBody>
      </p:sp>
      <p:sp>
        <p:nvSpPr>
          <p:cNvPr id="34" name="TextBox 33">
            <a:extLst>
              <a:ext uri="{FF2B5EF4-FFF2-40B4-BE49-F238E27FC236}">
                <a16:creationId xmlns:a16="http://schemas.microsoft.com/office/drawing/2014/main" id="{8EC14AD8-19BC-4DF3-9EFC-8B636303AA96}"/>
              </a:ext>
            </a:extLst>
          </p:cNvPr>
          <p:cNvSpPr txBox="1"/>
          <p:nvPr/>
        </p:nvSpPr>
        <p:spPr>
          <a:xfrm>
            <a:off x="4771551" y="4855265"/>
            <a:ext cx="4369360" cy="369332"/>
          </a:xfrm>
          <a:prstGeom prst="rect">
            <a:avLst/>
          </a:prstGeom>
          <a:noFill/>
        </p:spPr>
        <p:txBody>
          <a:bodyPr wrap="square">
            <a:spAutoFit/>
          </a:bodyPr>
          <a:lstStyle/>
          <a:p>
            <a:r>
              <a:rPr lang="fr-FR" dirty="0"/>
              <a:t>pixels_original2 = </a:t>
            </a:r>
            <a:r>
              <a:rPr lang="fr-FR" dirty="0" err="1"/>
              <a:t>image_original.</a:t>
            </a:r>
            <a:r>
              <a:rPr lang="fr-FR" dirty="0" err="1">
                <a:solidFill>
                  <a:schemeClr val="accent4"/>
                </a:solidFill>
              </a:rPr>
              <a:t>load</a:t>
            </a:r>
            <a:r>
              <a:rPr lang="fr-FR" dirty="0"/>
              <a:t>()</a:t>
            </a:r>
            <a:endParaRPr lang="en-US" dirty="0"/>
          </a:p>
        </p:txBody>
      </p:sp>
      <p:sp>
        <p:nvSpPr>
          <p:cNvPr id="36" name="TextBox 35">
            <a:extLst>
              <a:ext uri="{FF2B5EF4-FFF2-40B4-BE49-F238E27FC236}">
                <a16:creationId xmlns:a16="http://schemas.microsoft.com/office/drawing/2014/main" id="{6E36023F-0F1C-47E1-830B-4A3D85DB5B3B}"/>
              </a:ext>
            </a:extLst>
          </p:cNvPr>
          <p:cNvSpPr txBox="1"/>
          <p:nvPr/>
        </p:nvSpPr>
        <p:spPr>
          <a:xfrm>
            <a:off x="809695" y="5618995"/>
            <a:ext cx="4193381" cy="369332"/>
          </a:xfrm>
          <a:prstGeom prst="rect">
            <a:avLst/>
          </a:prstGeom>
          <a:noFill/>
        </p:spPr>
        <p:txBody>
          <a:bodyPr wrap="square">
            <a:spAutoFit/>
          </a:bodyPr>
          <a:lstStyle/>
          <a:p>
            <a:r>
              <a:rPr lang="en-US" dirty="0"/>
              <a:t>r1, g1, b1 = </a:t>
            </a:r>
            <a:r>
              <a:rPr lang="en-US" dirty="0" err="1"/>
              <a:t>pixels_original</a:t>
            </a:r>
            <a:r>
              <a:rPr lang="en-US" dirty="0"/>
              <a:t>[x, y]</a:t>
            </a:r>
          </a:p>
        </p:txBody>
      </p:sp>
      <p:sp>
        <p:nvSpPr>
          <p:cNvPr id="38" name="TextBox 37">
            <a:extLst>
              <a:ext uri="{FF2B5EF4-FFF2-40B4-BE49-F238E27FC236}">
                <a16:creationId xmlns:a16="http://schemas.microsoft.com/office/drawing/2014/main" id="{01619DC6-5862-43EE-B446-DA16DB4BADCA}"/>
              </a:ext>
            </a:extLst>
          </p:cNvPr>
          <p:cNvSpPr txBox="1"/>
          <p:nvPr/>
        </p:nvSpPr>
        <p:spPr>
          <a:xfrm>
            <a:off x="4771551" y="5663854"/>
            <a:ext cx="4193381" cy="369332"/>
          </a:xfrm>
          <a:prstGeom prst="rect">
            <a:avLst/>
          </a:prstGeom>
          <a:noFill/>
        </p:spPr>
        <p:txBody>
          <a:bodyPr wrap="square">
            <a:spAutoFit/>
          </a:bodyPr>
          <a:lstStyle/>
          <a:p>
            <a:r>
              <a:rPr lang="en-US" dirty="0"/>
              <a:t>r2, g2, b2 = </a:t>
            </a:r>
            <a:r>
              <a:rPr lang="en-US" dirty="0" err="1"/>
              <a:t>pixels_original</a:t>
            </a:r>
            <a:r>
              <a:rPr lang="en-US" dirty="0"/>
              <a:t>[x, y]</a:t>
            </a:r>
          </a:p>
        </p:txBody>
      </p:sp>
      <p:sp>
        <p:nvSpPr>
          <p:cNvPr id="40" name="TextBox 39">
            <a:extLst>
              <a:ext uri="{FF2B5EF4-FFF2-40B4-BE49-F238E27FC236}">
                <a16:creationId xmlns:a16="http://schemas.microsoft.com/office/drawing/2014/main" id="{E0FAD9DF-5123-4367-9C85-5A95EC77280E}"/>
              </a:ext>
            </a:extLst>
          </p:cNvPr>
          <p:cNvSpPr txBox="1"/>
          <p:nvPr/>
        </p:nvSpPr>
        <p:spPr>
          <a:xfrm>
            <a:off x="1551703" y="6053331"/>
            <a:ext cx="10258425" cy="646331"/>
          </a:xfrm>
          <a:prstGeom prst="rect">
            <a:avLst/>
          </a:prstGeom>
          <a:noFill/>
        </p:spPr>
        <p:txBody>
          <a:bodyPr wrap="square">
            <a:spAutoFit/>
          </a:bodyPr>
          <a:lstStyle/>
          <a:p>
            <a:r>
              <a:rPr lang="en-US" dirty="0"/>
              <a:t>LOGIC: "if g is greater than something and r and b are less than something else, do the following." </a:t>
            </a:r>
            <a:br>
              <a:rPr lang="en-US" dirty="0"/>
            </a:br>
            <a:r>
              <a:rPr lang="en-US" dirty="0"/>
              <a:t>***Hint copy either pixel 1 or pixel 2 into new</a:t>
            </a:r>
          </a:p>
        </p:txBody>
      </p:sp>
      <p:sp>
        <p:nvSpPr>
          <p:cNvPr id="41" name="TextBox 40">
            <a:extLst>
              <a:ext uri="{FF2B5EF4-FFF2-40B4-BE49-F238E27FC236}">
                <a16:creationId xmlns:a16="http://schemas.microsoft.com/office/drawing/2014/main" id="{BBBACE29-A567-4381-9FB0-4DEAC176CD54}"/>
              </a:ext>
            </a:extLst>
          </p:cNvPr>
          <p:cNvSpPr txBox="1"/>
          <p:nvPr/>
        </p:nvSpPr>
        <p:spPr>
          <a:xfrm>
            <a:off x="620607" y="913601"/>
            <a:ext cx="599331" cy="369332"/>
          </a:xfrm>
          <a:prstGeom prst="rect">
            <a:avLst/>
          </a:prstGeom>
          <a:noFill/>
        </p:spPr>
        <p:txBody>
          <a:bodyPr wrap="none" rtlCol="0">
            <a:spAutoFit/>
          </a:bodyPr>
          <a:lstStyle/>
          <a:p>
            <a:r>
              <a:rPr lang="en-US" dirty="0">
                <a:solidFill>
                  <a:schemeClr val="bg1"/>
                </a:solidFill>
              </a:rPr>
              <a:t>(X,Y)</a:t>
            </a:r>
          </a:p>
        </p:txBody>
      </p:sp>
      <p:sp>
        <p:nvSpPr>
          <p:cNvPr id="43" name="TextBox 42">
            <a:extLst>
              <a:ext uri="{FF2B5EF4-FFF2-40B4-BE49-F238E27FC236}">
                <a16:creationId xmlns:a16="http://schemas.microsoft.com/office/drawing/2014/main" id="{0BB17635-4DE4-48D4-A61E-9CF71B3EA6FB}"/>
              </a:ext>
            </a:extLst>
          </p:cNvPr>
          <p:cNvSpPr txBox="1"/>
          <p:nvPr/>
        </p:nvSpPr>
        <p:spPr>
          <a:xfrm>
            <a:off x="4684237" y="904243"/>
            <a:ext cx="599331" cy="369332"/>
          </a:xfrm>
          <a:prstGeom prst="rect">
            <a:avLst/>
          </a:prstGeom>
          <a:noFill/>
        </p:spPr>
        <p:txBody>
          <a:bodyPr wrap="none" rtlCol="0">
            <a:spAutoFit/>
          </a:bodyPr>
          <a:lstStyle/>
          <a:p>
            <a:r>
              <a:rPr lang="en-US" dirty="0">
                <a:solidFill>
                  <a:schemeClr val="bg1"/>
                </a:solidFill>
              </a:rPr>
              <a:t>(X,Y)</a:t>
            </a:r>
          </a:p>
        </p:txBody>
      </p:sp>
      <p:sp>
        <p:nvSpPr>
          <p:cNvPr id="45" name="TextBox 44">
            <a:extLst>
              <a:ext uri="{FF2B5EF4-FFF2-40B4-BE49-F238E27FC236}">
                <a16:creationId xmlns:a16="http://schemas.microsoft.com/office/drawing/2014/main" id="{33F30714-45B0-4B6B-BAAB-7D82084F320E}"/>
              </a:ext>
            </a:extLst>
          </p:cNvPr>
          <p:cNvSpPr txBox="1"/>
          <p:nvPr/>
        </p:nvSpPr>
        <p:spPr>
          <a:xfrm>
            <a:off x="8809763" y="879475"/>
            <a:ext cx="599331" cy="369332"/>
          </a:xfrm>
          <a:prstGeom prst="rect">
            <a:avLst/>
          </a:prstGeom>
          <a:noFill/>
        </p:spPr>
        <p:txBody>
          <a:bodyPr wrap="none" rtlCol="0">
            <a:spAutoFit/>
          </a:bodyPr>
          <a:lstStyle/>
          <a:p>
            <a:r>
              <a:rPr lang="en-US" dirty="0">
                <a:solidFill>
                  <a:schemeClr val="bg1"/>
                </a:solidFill>
              </a:rPr>
              <a:t>(X,Y)</a:t>
            </a:r>
          </a:p>
        </p:txBody>
      </p:sp>
      <p:sp>
        <p:nvSpPr>
          <p:cNvPr id="47" name="TextBox 46">
            <a:extLst>
              <a:ext uri="{FF2B5EF4-FFF2-40B4-BE49-F238E27FC236}">
                <a16:creationId xmlns:a16="http://schemas.microsoft.com/office/drawing/2014/main" id="{F2DB57CD-0000-4975-8F81-C1C3DD215520}"/>
              </a:ext>
            </a:extLst>
          </p:cNvPr>
          <p:cNvSpPr txBox="1"/>
          <p:nvPr/>
        </p:nvSpPr>
        <p:spPr>
          <a:xfrm>
            <a:off x="2587052" y="3516728"/>
            <a:ext cx="1964577" cy="369332"/>
          </a:xfrm>
          <a:prstGeom prst="rect">
            <a:avLst/>
          </a:prstGeom>
          <a:noFill/>
        </p:spPr>
        <p:txBody>
          <a:bodyPr wrap="none" rtlCol="0">
            <a:spAutoFit/>
          </a:bodyPr>
          <a:lstStyle/>
          <a:p>
            <a:r>
              <a:rPr lang="en-US" dirty="0">
                <a:solidFill>
                  <a:schemeClr val="bg1"/>
                </a:solidFill>
              </a:rPr>
              <a:t>(</a:t>
            </a:r>
            <a:r>
              <a:rPr lang="en-US" dirty="0" err="1">
                <a:solidFill>
                  <a:schemeClr val="bg1"/>
                </a:solidFill>
              </a:rPr>
              <a:t>X+</a:t>
            </a:r>
            <a:r>
              <a:rPr lang="en-US" dirty="0" err="1">
                <a:solidFill>
                  <a:schemeClr val="accent2"/>
                </a:solidFill>
              </a:rPr>
              <a:t>width</a:t>
            </a:r>
            <a:r>
              <a:rPr lang="en-US" dirty="0" err="1">
                <a:solidFill>
                  <a:schemeClr val="bg1"/>
                </a:solidFill>
              </a:rPr>
              <a:t>,Y+</a:t>
            </a:r>
            <a:r>
              <a:rPr lang="en-US" dirty="0" err="1">
                <a:solidFill>
                  <a:schemeClr val="accent2"/>
                </a:solidFill>
              </a:rPr>
              <a:t>height</a:t>
            </a:r>
            <a:r>
              <a:rPr lang="en-US" dirty="0">
                <a:solidFill>
                  <a:schemeClr val="bg1"/>
                </a:solidFill>
              </a:rPr>
              <a:t>)</a:t>
            </a:r>
          </a:p>
        </p:txBody>
      </p:sp>
      <p:sp>
        <p:nvSpPr>
          <p:cNvPr id="49" name="TextBox 48">
            <a:extLst>
              <a:ext uri="{FF2B5EF4-FFF2-40B4-BE49-F238E27FC236}">
                <a16:creationId xmlns:a16="http://schemas.microsoft.com/office/drawing/2014/main" id="{06EB3D6E-D635-4AC9-90B3-D587A8EB20C1}"/>
              </a:ext>
            </a:extLst>
          </p:cNvPr>
          <p:cNvSpPr txBox="1"/>
          <p:nvPr/>
        </p:nvSpPr>
        <p:spPr>
          <a:xfrm>
            <a:off x="6680916" y="3516728"/>
            <a:ext cx="1964577" cy="369332"/>
          </a:xfrm>
          <a:prstGeom prst="rect">
            <a:avLst/>
          </a:prstGeom>
          <a:noFill/>
        </p:spPr>
        <p:txBody>
          <a:bodyPr wrap="none" rtlCol="0">
            <a:spAutoFit/>
          </a:bodyPr>
          <a:lstStyle/>
          <a:p>
            <a:r>
              <a:rPr lang="en-US" dirty="0">
                <a:solidFill>
                  <a:schemeClr val="bg1"/>
                </a:solidFill>
              </a:rPr>
              <a:t>(</a:t>
            </a:r>
            <a:r>
              <a:rPr lang="en-US" dirty="0" err="1">
                <a:solidFill>
                  <a:schemeClr val="bg1"/>
                </a:solidFill>
              </a:rPr>
              <a:t>X+</a:t>
            </a:r>
            <a:r>
              <a:rPr lang="en-US" dirty="0" err="1">
                <a:solidFill>
                  <a:schemeClr val="accent2"/>
                </a:solidFill>
              </a:rPr>
              <a:t>width</a:t>
            </a:r>
            <a:r>
              <a:rPr lang="en-US" dirty="0" err="1">
                <a:solidFill>
                  <a:schemeClr val="bg1"/>
                </a:solidFill>
              </a:rPr>
              <a:t>,Y+</a:t>
            </a:r>
            <a:r>
              <a:rPr lang="en-US" dirty="0" err="1">
                <a:solidFill>
                  <a:schemeClr val="accent2"/>
                </a:solidFill>
              </a:rPr>
              <a:t>height</a:t>
            </a:r>
            <a:r>
              <a:rPr lang="en-US" dirty="0">
                <a:solidFill>
                  <a:schemeClr val="bg1"/>
                </a:solidFill>
              </a:rPr>
              <a:t>)</a:t>
            </a:r>
          </a:p>
        </p:txBody>
      </p:sp>
      <p:sp>
        <p:nvSpPr>
          <p:cNvPr id="51" name="TextBox 50">
            <a:extLst>
              <a:ext uri="{FF2B5EF4-FFF2-40B4-BE49-F238E27FC236}">
                <a16:creationId xmlns:a16="http://schemas.microsoft.com/office/drawing/2014/main" id="{5160B8BC-28B7-46AA-A807-8597BD6FF4BB}"/>
              </a:ext>
            </a:extLst>
          </p:cNvPr>
          <p:cNvSpPr txBox="1"/>
          <p:nvPr/>
        </p:nvSpPr>
        <p:spPr>
          <a:xfrm>
            <a:off x="10227423" y="3513268"/>
            <a:ext cx="1964577" cy="369332"/>
          </a:xfrm>
          <a:prstGeom prst="rect">
            <a:avLst/>
          </a:prstGeom>
          <a:noFill/>
        </p:spPr>
        <p:txBody>
          <a:bodyPr wrap="none" rtlCol="0">
            <a:spAutoFit/>
          </a:bodyPr>
          <a:lstStyle/>
          <a:p>
            <a:r>
              <a:rPr lang="en-US" dirty="0">
                <a:solidFill>
                  <a:schemeClr val="bg1"/>
                </a:solidFill>
              </a:rPr>
              <a:t>(</a:t>
            </a:r>
            <a:r>
              <a:rPr lang="en-US" dirty="0" err="1">
                <a:solidFill>
                  <a:schemeClr val="bg1"/>
                </a:solidFill>
              </a:rPr>
              <a:t>X+</a:t>
            </a:r>
            <a:r>
              <a:rPr lang="en-US" dirty="0" err="1">
                <a:solidFill>
                  <a:schemeClr val="accent2"/>
                </a:solidFill>
              </a:rPr>
              <a:t>width</a:t>
            </a:r>
            <a:r>
              <a:rPr lang="en-US" dirty="0" err="1">
                <a:solidFill>
                  <a:schemeClr val="bg1"/>
                </a:solidFill>
              </a:rPr>
              <a:t>,Y+</a:t>
            </a:r>
            <a:r>
              <a:rPr lang="en-US" dirty="0" err="1">
                <a:solidFill>
                  <a:schemeClr val="accent2"/>
                </a:solidFill>
              </a:rPr>
              <a:t>height</a:t>
            </a:r>
            <a:r>
              <a:rPr lang="en-US" dirty="0">
                <a:solidFill>
                  <a:schemeClr val="bg1"/>
                </a:solidFill>
              </a:rPr>
              <a:t>)</a:t>
            </a:r>
          </a:p>
        </p:txBody>
      </p:sp>
      <p:sp>
        <p:nvSpPr>
          <p:cNvPr id="53" name="TextBox 52">
            <a:extLst>
              <a:ext uri="{FF2B5EF4-FFF2-40B4-BE49-F238E27FC236}">
                <a16:creationId xmlns:a16="http://schemas.microsoft.com/office/drawing/2014/main" id="{573CF42D-404C-4B7E-A253-A449B6AD72C9}"/>
              </a:ext>
            </a:extLst>
          </p:cNvPr>
          <p:cNvSpPr txBox="1"/>
          <p:nvPr/>
        </p:nvSpPr>
        <p:spPr>
          <a:xfrm>
            <a:off x="469090" y="4045404"/>
            <a:ext cx="4369360" cy="307777"/>
          </a:xfrm>
          <a:prstGeom prst="rect">
            <a:avLst/>
          </a:prstGeom>
          <a:noFill/>
        </p:spPr>
        <p:txBody>
          <a:bodyPr wrap="square">
            <a:spAutoFit/>
          </a:bodyPr>
          <a:lstStyle/>
          <a:p>
            <a:r>
              <a:rPr lang="en-US" sz="1400" b="0" dirty="0" err="1">
                <a:solidFill>
                  <a:srgbClr val="D4D4D4"/>
                </a:solidFill>
                <a:effectLst/>
                <a:latin typeface="Consolas" panose="020B0609020204030204" pitchFamily="49" charset="0"/>
              </a:rPr>
              <a:t>image_original</a:t>
            </a:r>
            <a:r>
              <a:rPr lang="en-US" sz="1400" b="0" dirty="0">
                <a:solidFill>
                  <a:srgbClr val="D4D4D4"/>
                </a:solidFill>
                <a:effectLst/>
                <a:latin typeface="Consolas" panose="020B0609020204030204" pitchFamily="49" charset="0"/>
              </a:rPr>
              <a:t> = </a:t>
            </a:r>
            <a:r>
              <a:rPr lang="en-US" sz="1400" b="0" dirty="0" err="1">
                <a:solidFill>
                  <a:srgbClr val="D4D4D4"/>
                </a:solidFill>
                <a:effectLst/>
                <a:latin typeface="Consolas" panose="020B0609020204030204" pitchFamily="49" charset="0"/>
              </a:rPr>
              <a:t>Image.open</a:t>
            </a:r>
            <a:r>
              <a:rPr lang="en-US" sz="1400" b="0" dirty="0">
                <a:solidFill>
                  <a:srgbClr val="D4D4D4"/>
                </a:solidFill>
                <a:effectLst/>
                <a:latin typeface="Consolas" panose="020B0609020204030204" pitchFamily="49" charset="0"/>
              </a:rPr>
              <a:t>(</a:t>
            </a:r>
            <a:r>
              <a:rPr lang="en-US" sz="1400" b="0" dirty="0">
                <a:solidFill>
                  <a:srgbClr val="CE9178"/>
                </a:solidFill>
                <a:effectLst/>
                <a:latin typeface="Consolas" panose="020B0609020204030204" pitchFamily="49" charset="0"/>
              </a:rPr>
              <a:t>"beach.jpg"</a:t>
            </a:r>
            <a:r>
              <a:rPr lang="en-US" sz="1400" b="0" dirty="0">
                <a:solidFill>
                  <a:srgbClr val="D4D4D4"/>
                </a:solidFill>
                <a:effectLst/>
                <a:latin typeface="Consolas" panose="020B0609020204030204" pitchFamily="49" charset="0"/>
              </a:rPr>
              <a:t>)</a:t>
            </a:r>
          </a:p>
        </p:txBody>
      </p:sp>
      <p:sp>
        <p:nvSpPr>
          <p:cNvPr id="55" name="TextBox 54">
            <a:extLst>
              <a:ext uri="{FF2B5EF4-FFF2-40B4-BE49-F238E27FC236}">
                <a16:creationId xmlns:a16="http://schemas.microsoft.com/office/drawing/2014/main" id="{8D2459F6-E8C4-48E5-B106-A900943FDA64}"/>
              </a:ext>
            </a:extLst>
          </p:cNvPr>
          <p:cNvSpPr txBox="1"/>
          <p:nvPr/>
        </p:nvSpPr>
        <p:spPr>
          <a:xfrm>
            <a:off x="4552963" y="4056838"/>
            <a:ext cx="4369360" cy="307777"/>
          </a:xfrm>
          <a:prstGeom prst="rect">
            <a:avLst/>
          </a:prstGeom>
          <a:noFill/>
        </p:spPr>
        <p:txBody>
          <a:bodyPr wrap="square">
            <a:spAutoFit/>
          </a:bodyPr>
          <a:lstStyle/>
          <a:p>
            <a:r>
              <a:rPr lang="en-US" sz="1400" b="0" dirty="0" err="1">
                <a:solidFill>
                  <a:srgbClr val="D4D4D4"/>
                </a:solidFill>
                <a:effectLst/>
                <a:latin typeface="Consolas" panose="020B0609020204030204" pitchFamily="49" charset="0"/>
              </a:rPr>
              <a:t>image_original</a:t>
            </a:r>
            <a:r>
              <a:rPr lang="en-US" sz="1400" b="0" dirty="0">
                <a:solidFill>
                  <a:srgbClr val="D4D4D4"/>
                </a:solidFill>
                <a:effectLst/>
                <a:latin typeface="Consolas" panose="020B0609020204030204" pitchFamily="49" charset="0"/>
              </a:rPr>
              <a:t> = </a:t>
            </a:r>
            <a:r>
              <a:rPr lang="en-US" sz="1400" b="0" dirty="0" err="1">
                <a:solidFill>
                  <a:srgbClr val="D4D4D4"/>
                </a:solidFill>
                <a:effectLst/>
                <a:latin typeface="Consolas" panose="020B0609020204030204" pitchFamily="49" charset="0"/>
              </a:rPr>
              <a:t>Image.open</a:t>
            </a:r>
            <a:r>
              <a:rPr lang="en-US" sz="1400" b="0" dirty="0">
                <a:solidFill>
                  <a:srgbClr val="D4D4D4"/>
                </a:solidFill>
                <a:effectLst/>
                <a:latin typeface="Consolas" panose="020B0609020204030204" pitchFamily="49" charset="0"/>
              </a:rPr>
              <a:t>(</a:t>
            </a:r>
            <a:r>
              <a:rPr lang="en-US" sz="1400" b="0" dirty="0">
                <a:solidFill>
                  <a:srgbClr val="CE9178"/>
                </a:solidFill>
                <a:effectLst/>
                <a:latin typeface="Consolas" panose="020B0609020204030204" pitchFamily="49" charset="0"/>
              </a:rPr>
              <a:t>“catus.jpg"</a:t>
            </a:r>
            <a:r>
              <a:rPr lang="en-US" sz="1400" b="0" dirty="0">
                <a:solidFill>
                  <a:srgbClr val="D4D4D4"/>
                </a:solidFill>
                <a:effectLst/>
                <a:latin typeface="Consolas" panose="020B0609020204030204" pitchFamily="49" charset="0"/>
              </a:rPr>
              <a:t>)</a:t>
            </a:r>
          </a:p>
        </p:txBody>
      </p:sp>
      <p:pic>
        <p:nvPicPr>
          <p:cNvPr id="57" name="Picture 56">
            <a:extLst>
              <a:ext uri="{FF2B5EF4-FFF2-40B4-BE49-F238E27FC236}">
                <a16:creationId xmlns:a16="http://schemas.microsoft.com/office/drawing/2014/main" id="{16E5E2D4-BCE5-42D6-8A26-DE40516B85EC}"/>
              </a:ext>
            </a:extLst>
          </p:cNvPr>
          <p:cNvPicPr>
            <a:picLocks noChangeAspect="1"/>
          </p:cNvPicPr>
          <p:nvPr/>
        </p:nvPicPr>
        <p:blipFill>
          <a:blip r:embed="rId6"/>
          <a:stretch>
            <a:fillRect/>
          </a:stretch>
        </p:blipFill>
        <p:spPr>
          <a:xfrm>
            <a:off x="48361" y="5629445"/>
            <a:ext cx="257175" cy="219075"/>
          </a:xfrm>
          <a:prstGeom prst="rect">
            <a:avLst/>
          </a:prstGeom>
        </p:spPr>
      </p:pic>
      <p:sp>
        <p:nvSpPr>
          <p:cNvPr id="58" name="TextBox 57">
            <a:extLst>
              <a:ext uri="{FF2B5EF4-FFF2-40B4-BE49-F238E27FC236}">
                <a16:creationId xmlns:a16="http://schemas.microsoft.com/office/drawing/2014/main" id="{EACB8814-7990-484D-82AE-30BEADF22147}"/>
              </a:ext>
            </a:extLst>
          </p:cNvPr>
          <p:cNvSpPr txBox="1"/>
          <p:nvPr/>
        </p:nvSpPr>
        <p:spPr>
          <a:xfrm>
            <a:off x="-4934" y="4867798"/>
            <a:ext cx="599331" cy="369332"/>
          </a:xfrm>
          <a:prstGeom prst="rect">
            <a:avLst/>
          </a:prstGeom>
          <a:noFill/>
        </p:spPr>
        <p:txBody>
          <a:bodyPr wrap="none" rtlCol="0">
            <a:spAutoFit/>
          </a:bodyPr>
          <a:lstStyle/>
          <a:p>
            <a:r>
              <a:rPr lang="en-US" dirty="0"/>
              <a:t>(X,Y)</a:t>
            </a:r>
          </a:p>
        </p:txBody>
      </p:sp>
    </p:spTree>
    <p:extLst>
      <p:ext uri="{BB962C8B-B14F-4D97-AF65-F5344CB8AC3E}">
        <p14:creationId xmlns:p14="http://schemas.microsoft.com/office/powerpoint/2010/main" val="839857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P spid="20" grpId="0"/>
      <p:bldP spid="23" grpId="0"/>
      <p:bldP spid="29" grpId="0"/>
      <p:bldP spid="32" grpId="0"/>
      <p:bldP spid="34" grpId="0"/>
      <p:bldP spid="36" grpId="0"/>
      <p:bldP spid="38" grpId="0"/>
      <p:bldP spid="40" grpId="0"/>
      <p:bldP spid="41" grpId="0"/>
      <p:bldP spid="43" grpId="0"/>
      <p:bldP spid="45" grpId="0"/>
      <p:bldP spid="47" grpId="0"/>
      <p:bldP spid="49" grpId="0"/>
      <p:bldP spid="51" grpId="0"/>
      <p:bldP spid="53" grpId="0"/>
      <p:bldP spid="5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F069D-CB3F-455C-945B-6B2DEC2C3B83}"/>
              </a:ext>
            </a:extLst>
          </p:cNvPr>
          <p:cNvSpPr>
            <a:spLocks noGrp="1"/>
          </p:cNvSpPr>
          <p:nvPr>
            <p:ph type="title"/>
          </p:nvPr>
        </p:nvSpPr>
        <p:spPr>
          <a:xfrm>
            <a:off x="1024129" y="585216"/>
            <a:ext cx="5062511" cy="1499616"/>
          </a:xfrm>
        </p:spPr>
        <p:txBody>
          <a:bodyPr vert="horz" lIns="91440" tIns="45720" rIns="91440" bIns="45720" rtlCol="0" anchor="ctr">
            <a:normAutofit/>
          </a:bodyPr>
          <a:lstStyle/>
          <a:p>
            <a:r>
              <a:rPr lang="en-US" kern="1200" dirty="0">
                <a:latin typeface="+mj-lt"/>
                <a:ea typeface="+mj-ea"/>
                <a:cs typeface="+mj-cs"/>
              </a:rPr>
              <a:t>Prepare</a:t>
            </a:r>
          </a:p>
        </p:txBody>
      </p:sp>
      <p:sp>
        <p:nvSpPr>
          <p:cNvPr id="3" name="Content Placeholder 2">
            <a:extLst>
              <a:ext uri="{FF2B5EF4-FFF2-40B4-BE49-F238E27FC236}">
                <a16:creationId xmlns:a16="http://schemas.microsoft.com/office/drawing/2014/main" id="{4AEB9260-E52E-4330-937D-6BB35FD6AB04}"/>
              </a:ext>
            </a:extLst>
          </p:cNvPr>
          <p:cNvSpPr>
            <a:spLocks noGrp="1"/>
          </p:cNvSpPr>
          <p:nvPr>
            <p:ph sz="half" idx="1"/>
          </p:nvPr>
        </p:nvSpPr>
        <p:spPr>
          <a:xfrm>
            <a:off x="1024129" y="2286000"/>
            <a:ext cx="5081232" cy="3931920"/>
          </a:xfrm>
        </p:spPr>
        <p:txBody>
          <a:bodyPr vert="horz" lIns="91440" tIns="45720" rIns="91440" bIns="45720" rtlCol="0">
            <a:normAutofit fontScale="92500" lnSpcReduction="20000"/>
          </a:bodyPr>
          <a:lstStyle/>
          <a:p>
            <a:r>
              <a:rPr lang="en-US" sz="1800" dirty="0"/>
              <a:t>Questions about </a:t>
            </a:r>
          </a:p>
          <a:p>
            <a:pPr lvl="1"/>
            <a:r>
              <a:rPr lang="en-US" sz="1800" dirty="0"/>
              <a:t>Infinite vs Finite</a:t>
            </a:r>
          </a:p>
          <a:p>
            <a:pPr lvl="1"/>
            <a:r>
              <a:rPr lang="en-US" sz="1800" dirty="0"/>
              <a:t>Collections – intro more week 9-10</a:t>
            </a:r>
          </a:p>
          <a:p>
            <a:pPr lvl="2"/>
            <a:r>
              <a:rPr lang="en-US" sz="1400" dirty="0"/>
              <a:t>Current: Boolean(True/False) &lt; int &lt; float &amp; string</a:t>
            </a:r>
          </a:p>
          <a:p>
            <a:pPr lvl="2"/>
            <a:r>
              <a:rPr lang="en-US" sz="1400" dirty="0"/>
              <a:t>Array - numeric, same type</a:t>
            </a:r>
          </a:p>
          <a:p>
            <a:pPr lvl="2"/>
            <a:r>
              <a:rPr lang="en-US" sz="1400" dirty="0"/>
              <a:t>[] – list: order:  append, insert, sort,</a:t>
            </a:r>
          </a:p>
          <a:p>
            <a:pPr lvl="2"/>
            <a:r>
              <a:rPr lang="en-US" sz="1400" dirty="0"/>
              <a:t>{} – dictionary: no-order</a:t>
            </a:r>
          </a:p>
          <a:p>
            <a:pPr lvl="1"/>
            <a:r>
              <a:rPr lang="en-US" sz="1800" dirty="0"/>
              <a:t>Loops</a:t>
            </a:r>
          </a:p>
          <a:p>
            <a:pPr lvl="2"/>
            <a:r>
              <a:rPr lang="en-US" sz="1400" dirty="0"/>
              <a:t>Exit strategy, container</a:t>
            </a:r>
          </a:p>
          <a:p>
            <a:pPr lvl="2"/>
            <a:r>
              <a:rPr lang="en-US" sz="1400" dirty="0"/>
              <a:t>For var in […]   @[]-list</a:t>
            </a:r>
          </a:p>
          <a:p>
            <a:pPr lvl="3"/>
            <a:r>
              <a:rPr lang="en-US" sz="1200" dirty="0"/>
              <a:t>Array</a:t>
            </a:r>
          </a:p>
          <a:p>
            <a:pPr lvl="3"/>
            <a:r>
              <a:rPr lang="en-US" sz="1200" dirty="0"/>
              <a:t>range</a:t>
            </a:r>
          </a:p>
          <a:p>
            <a:pPr lvl="2"/>
            <a:r>
              <a:rPr lang="en-US" sz="1400" dirty="0"/>
              <a:t>While (&lt;condition&gt;)</a:t>
            </a:r>
          </a:p>
          <a:p>
            <a:pPr lvl="3"/>
            <a:r>
              <a:rPr lang="en-US" sz="1200" dirty="0"/>
              <a:t>Must change the condition - exit, or stack overflow</a:t>
            </a:r>
          </a:p>
          <a:p>
            <a:pPr lvl="3"/>
            <a:r>
              <a:rPr lang="en-US" sz="1200" dirty="0" err="1"/>
              <a:t>len</a:t>
            </a:r>
            <a:endParaRPr lang="en-US" sz="1200" dirty="0"/>
          </a:p>
          <a:p>
            <a:pPr lvl="2"/>
            <a:r>
              <a:rPr lang="en-US" sz="1400" dirty="0"/>
              <a:t>When to use?</a:t>
            </a:r>
          </a:p>
          <a:p>
            <a:pPr lvl="3"/>
            <a:r>
              <a:rPr lang="en-US" sz="1200" dirty="0"/>
              <a:t>For: I know the beginning and end – finite </a:t>
            </a:r>
          </a:p>
          <a:p>
            <a:pPr lvl="3"/>
            <a:r>
              <a:rPr lang="en-US" sz="1200" dirty="0"/>
              <a:t>While: I don’t know when it will end – infinite</a:t>
            </a:r>
          </a:p>
          <a:p>
            <a:pPr lvl="2"/>
            <a:r>
              <a:rPr lang="en-US" sz="1400" dirty="0"/>
              <a:t>Nesting loops</a:t>
            </a:r>
          </a:p>
          <a:p>
            <a:pPr lvl="3"/>
            <a:endParaRPr lang="en-US" sz="1200" dirty="0"/>
          </a:p>
          <a:p>
            <a:pPr lvl="3"/>
            <a:endParaRPr lang="en-US" sz="1200" dirty="0"/>
          </a:p>
          <a:p>
            <a:pPr lvl="1"/>
            <a:endParaRPr lang="en-US" sz="1800" dirty="0"/>
          </a:p>
        </p:txBody>
      </p:sp>
      <p:pic>
        <p:nvPicPr>
          <p:cNvPr id="16" name="Content Placeholder 15" descr="A picture containing clock&#10;&#10;Description automatically generated">
            <a:extLst>
              <a:ext uri="{FF2B5EF4-FFF2-40B4-BE49-F238E27FC236}">
                <a16:creationId xmlns:a16="http://schemas.microsoft.com/office/drawing/2014/main" id="{11ED17B9-0576-4284-ACD9-F4F52694CF1D}"/>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r="341"/>
          <a:stretch/>
        </p:blipFill>
        <p:spPr>
          <a:xfrm>
            <a:off x="7422096" y="455160"/>
            <a:ext cx="4007904" cy="2973840"/>
          </a:xfrm>
          <a:prstGeom prst="rect">
            <a:avLst/>
          </a:prstGeom>
        </p:spPr>
      </p:pic>
      <p:graphicFrame>
        <p:nvGraphicFramePr>
          <p:cNvPr id="5" name="Table 5">
            <a:extLst>
              <a:ext uri="{FF2B5EF4-FFF2-40B4-BE49-F238E27FC236}">
                <a16:creationId xmlns:a16="http://schemas.microsoft.com/office/drawing/2014/main" id="{17864E54-AFC9-471A-A8F8-E2C7A87871B3}"/>
              </a:ext>
            </a:extLst>
          </p:cNvPr>
          <p:cNvGraphicFramePr>
            <a:graphicFrameLocks noGrp="1"/>
          </p:cNvGraphicFramePr>
          <p:nvPr>
            <p:extLst>
              <p:ext uri="{D42A27DB-BD31-4B8C-83A1-F6EECF244321}">
                <p14:modId xmlns:p14="http://schemas.microsoft.com/office/powerpoint/2010/main" val="1716942434"/>
              </p:ext>
            </p:extLst>
          </p:nvPr>
        </p:nvGraphicFramePr>
        <p:xfrm>
          <a:off x="5608320" y="3200400"/>
          <a:ext cx="6583680" cy="3657600"/>
        </p:xfrm>
        <a:graphic>
          <a:graphicData uri="http://schemas.openxmlformats.org/drawingml/2006/table">
            <a:tbl>
              <a:tblPr firstRow="1" bandRow="1">
                <a:tableStyleId>{5C22544A-7EE6-4342-B048-85BDC9FD1C3A}</a:tableStyleId>
              </a:tblPr>
              <a:tblGrid>
                <a:gridCol w="999549">
                  <a:extLst>
                    <a:ext uri="{9D8B030D-6E8A-4147-A177-3AD203B41FA5}">
                      <a16:colId xmlns:a16="http://schemas.microsoft.com/office/drawing/2014/main" val="2575932833"/>
                    </a:ext>
                  </a:extLst>
                </a:gridCol>
                <a:gridCol w="5584131">
                  <a:extLst>
                    <a:ext uri="{9D8B030D-6E8A-4147-A177-3AD203B41FA5}">
                      <a16:colId xmlns:a16="http://schemas.microsoft.com/office/drawing/2014/main" val="3490794132"/>
                    </a:ext>
                  </a:extLst>
                </a:gridCol>
              </a:tblGrid>
              <a:tr h="297180">
                <a:tc>
                  <a:txBody>
                    <a:bodyPr/>
                    <a:lstStyle/>
                    <a:p>
                      <a:r>
                        <a:rPr lang="en-US" sz="1400" dirty="0"/>
                        <a:t>Method</a:t>
                      </a:r>
                    </a:p>
                  </a:txBody>
                  <a:tcPr anchor="ctr"/>
                </a:tc>
                <a:tc>
                  <a:txBody>
                    <a:bodyPr/>
                    <a:lstStyle/>
                    <a:p>
                      <a:r>
                        <a:rPr lang="en-US" sz="1400" dirty="0"/>
                        <a:t>Lists Description</a:t>
                      </a:r>
                    </a:p>
                  </a:txBody>
                  <a:tcPr anchor="ctr"/>
                </a:tc>
                <a:extLst>
                  <a:ext uri="{0D108BD9-81ED-4DB2-BD59-A6C34878D82A}">
                    <a16:rowId xmlns:a16="http://schemas.microsoft.com/office/drawing/2014/main" val="2497845189"/>
                  </a:ext>
                </a:extLst>
              </a:tr>
              <a:tr h="297180">
                <a:tc>
                  <a:txBody>
                    <a:bodyPr/>
                    <a:lstStyle/>
                    <a:p>
                      <a:r>
                        <a:rPr lang="en-US" sz="1400" dirty="0">
                          <a:hlinkClick r:id="rId3"/>
                        </a:rPr>
                        <a:t>append()</a:t>
                      </a:r>
                      <a:endParaRPr lang="en-US" sz="1400" dirty="0"/>
                    </a:p>
                  </a:txBody>
                  <a:tcPr anchor="ctr"/>
                </a:tc>
                <a:tc>
                  <a:txBody>
                    <a:bodyPr/>
                    <a:lstStyle/>
                    <a:p>
                      <a:r>
                        <a:rPr lang="en-US" sz="1400" dirty="0"/>
                        <a:t>Adds an element at the end of the list</a:t>
                      </a:r>
                    </a:p>
                  </a:txBody>
                  <a:tcPr anchor="ctr"/>
                </a:tc>
                <a:extLst>
                  <a:ext uri="{0D108BD9-81ED-4DB2-BD59-A6C34878D82A}">
                    <a16:rowId xmlns:a16="http://schemas.microsoft.com/office/drawing/2014/main" val="2595603435"/>
                  </a:ext>
                </a:extLst>
              </a:tr>
              <a:tr h="297180">
                <a:tc>
                  <a:txBody>
                    <a:bodyPr/>
                    <a:lstStyle/>
                    <a:p>
                      <a:r>
                        <a:rPr lang="en-US" sz="1400">
                          <a:hlinkClick r:id="rId4"/>
                        </a:rPr>
                        <a:t>clear()</a:t>
                      </a:r>
                      <a:endParaRPr lang="en-US" sz="1400"/>
                    </a:p>
                  </a:txBody>
                  <a:tcPr anchor="ctr"/>
                </a:tc>
                <a:tc>
                  <a:txBody>
                    <a:bodyPr/>
                    <a:lstStyle/>
                    <a:p>
                      <a:r>
                        <a:rPr lang="en-US" sz="1400" dirty="0"/>
                        <a:t>Removes all the elements from the list</a:t>
                      </a:r>
                    </a:p>
                  </a:txBody>
                  <a:tcPr anchor="ctr"/>
                </a:tc>
                <a:extLst>
                  <a:ext uri="{0D108BD9-81ED-4DB2-BD59-A6C34878D82A}">
                    <a16:rowId xmlns:a16="http://schemas.microsoft.com/office/drawing/2014/main" val="2236608869"/>
                  </a:ext>
                </a:extLst>
              </a:tr>
              <a:tr h="297180">
                <a:tc>
                  <a:txBody>
                    <a:bodyPr/>
                    <a:lstStyle/>
                    <a:p>
                      <a:r>
                        <a:rPr lang="en-US" sz="1400">
                          <a:hlinkClick r:id="rId5"/>
                        </a:rPr>
                        <a:t>copy()</a:t>
                      </a:r>
                      <a:endParaRPr lang="en-US" sz="1400"/>
                    </a:p>
                  </a:txBody>
                  <a:tcPr anchor="ctr"/>
                </a:tc>
                <a:tc>
                  <a:txBody>
                    <a:bodyPr/>
                    <a:lstStyle/>
                    <a:p>
                      <a:r>
                        <a:rPr lang="en-US" sz="1400" dirty="0"/>
                        <a:t>Returns a copy of the list</a:t>
                      </a:r>
                    </a:p>
                  </a:txBody>
                  <a:tcPr anchor="ctr"/>
                </a:tc>
                <a:extLst>
                  <a:ext uri="{0D108BD9-81ED-4DB2-BD59-A6C34878D82A}">
                    <a16:rowId xmlns:a16="http://schemas.microsoft.com/office/drawing/2014/main" val="520373740"/>
                  </a:ext>
                </a:extLst>
              </a:tr>
              <a:tr h="297180">
                <a:tc>
                  <a:txBody>
                    <a:bodyPr/>
                    <a:lstStyle/>
                    <a:p>
                      <a:r>
                        <a:rPr lang="en-US" sz="1400">
                          <a:hlinkClick r:id="rId6"/>
                        </a:rPr>
                        <a:t>count()</a:t>
                      </a:r>
                      <a:endParaRPr lang="en-US" sz="1400"/>
                    </a:p>
                  </a:txBody>
                  <a:tcPr anchor="ctr"/>
                </a:tc>
                <a:tc>
                  <a:txBody>
                    <a:bodyPr/>
                    <a:lstStyle/>
                    <a:p>
                      <a:r>
                        <a:rPr lang="en-US" sz="1400" dirty="0"/>
                        <a:t>Returns the number of elements with the specified value</a:t>
                      </a:r>
                    </a:p>
                  </a:txBody>
                  <a:tcPr anchor="ctr"/>
                </a:tc>
                <a:extLst>
                  <a:ext uri="{0D108BD9-81ED-4DB2-BD59-A6C34878D82A}">
                    <a16:rowId xmlns:a16="http://schemas.microsoft.com/office/drawing/2014/main" val="4098007236"/>
                  </a:ext>
                </a:extLst>
              </a:tr>
              <a:tr h="297180">
                <a:tc>
                  <a:txBody>
                    <a:bodyPr/>
                    <a:lstStyle/>
                    <a:p>
                      <a:r>
                        <a:rPr lang="en-US" sz="1400">
                          <a:hlinkClick r:id="rId7"/>
                        </a:rPr>
                        <a:t>extend()</a:t>
                      </a:r>
                      <a:endParaRPr lang="en-US" sz="1400"/>
                    </a:p>
                  </a:txBody>
                  <a:tcPr anchor="ctr"/>
                </a:tc>
                <a:tc>
                  <a:txBody>
                    <a:bodyPr/>
                    <a:lstStyle/>
                    <a:p>
                      <a:r>
                        <a:rPr lang="en-US" sz="1400" dirty="0"/>
                        <a:t>Add the elements of a list (or any </a:t>
                      </a:r>
                      <a:r>
                        <a:rPr lang="en-US" sz="1400" dirty="0" err="1"/>
                        <a:t>iterable</a:t>
                      </a:r>
                      <a:r>
                        <a:rPr lang="en-US" sz="1400" dirty="0"/>
                        <a:t>), to the end of the current list</a:t>
                      </a:r>
                    </a:p>
                  </a:txBody>
                  <a:tcPr anchor="ctr"/>
                </a:tc>
                <a:extLst>
                  <a:ext uri="{0D108BD9-81ED-4DB2-BD59-A6C34878D82A}">
                    <a16:rowId xmlns:a16="http://schemas.microsoft.com/office/drawing/2014/main" val="86746865"/>
                  </a:ext>
                </a:extLst>
              </a:tr>
              <a:tr h="297180">
                <a:tc>
                  <a:txBody>
                    <a:bodyPr/>
                    <a:lstStyle/>
                    <a:p>
                      <a:r>
                        <a:rPr lang="en-US" sz="1400">
                          <a:hlinkClick r:id="rId8"/>
                        </a:rPr>
                        <a:t>index()</a:t>
                      </a:r>
                      <a:endParaRPr lang="en-US" sz="1400"/>
                    </a:p>
                  </a:txBody>
                  <a:tcPr anchor="ctr"/>
                </a:tc>
                <a:tc>
                  <a:txBody>
                    <a:bodyPr/>
                    <a:lstStyle/>
                    <a:p>
                      <a:r>
                        <a:rPr lang="en-US" sz="1400" dirty="0"/>
                        <a:t>Returns the index of the first element with the specified value</a:t>
                      </a:r>
                    </a:p>
                  </a:txBody>
                  <a:tcPr anchor="ctr"/>
                </a:tc>
                <a:extLst>
                  <a:ext uri="{0D108BD9-81ED-4DB2-BD59-A6C34878D82A}">
                    <a16:rowId xmlns:a16="http://schemas.microsoft.com/office/drawing/2014/main" val="3778014441"/>
                  </a:ext>
                </a:extLst>
              </a:tr>
              <a:tr h="297180">
                <a:tc>
                  <a:txBody>
                    <a:bodyPr/>
                    <a:lstStyle/>
                    <a:p>
                      <a:r>
                        <a:rPr lang="en-US" sz="1400">
                          <a:hlinkClick r:id="rId9"/>
                        </a:rPr>
                        <a:t>insert()</a:t>
                      </a:r>
                      <a:endParaRPr lang="en-US" sz="1400"/>
                    </a:p>
                  </a:txBody>
                  <a:tcPr anchor="ctr"/>
                </a:tc>
                <a:tc>
                  <a:txBody>
                    <a:bodyPr/>
                    <a:lstStyle/>
                    <a:p>
                      <a:r>
                        <a:rPr lang="en-US" sz="1400" dirty="0"/>
                        <a:t>Adds an element at the specified position</a:t>
                      </a:r>
                    </a:p>
                  </a:txBody>
                  <a:tcPr anchor="ctr"/>
                </a:tc>
                <a:extLst>
                  <a:ext uri="{0D108BD9-81ED-4DB2-BD59-A6C34878D82A}">
                    <a16:rowId xmlns:a16="http://schemas.microsoft.com/office/drawing/2014/main" val="4133546657"/>
                  </a:ext>
                </a:extLst>
              </a:tr>
              <a:tr h="297180">
                <a:tc>
                  <a:txBody>
                    <a:bodyPr/>
                    <a:lstStyle/>
                    <a:p>
                      <a:r>
                        <a:rPr lang="en-US" sz="1400">
                          <a:hlinkClick r:id="rId10"/>
                        </a:rPr>
                        <a:t>pop()</a:t>
                      </a:r>
                      <a:endParaRPr lang="en-US" sz="1400"/>
                    </a:p>
                  </a:txBody>
                  <a:tcPr anchor="ctr"/>
                </a:tc>
                <a:tc>
                  <a:txBody>
                    <a:bodyPr/>
                    <a:lstStyle/>
                    <a:p>
                      <a:r>
                        <a:rPr lang="en-US" sz="1400" dirty="0"/>
                        <a:t>Removes the element at the specified position</a:t>
                      </a:r>
                    </a:p>
                  </a:txBody>
                  <a:tcPr anchor="ctr"/>
                </a:tc>
                <a:extLst>
                  <a:ext uri="{0D108BD9-81ED-4DB2-BD59-A6C34878D82A}">
                    <a16:rowId xmlns:a16="http://schemas.microsoft.com/office/drawing/2014/main" val="960870184"/>
                  </a:ext>
                </a:extLst>
              </a:tr>
              <a:tr h="297180">
                <a:tc>
                  <a:txBody>
                    <a:bodyPr/>
                    <a:lstStyle/>
                    <a:p>
                      <a:r>
                        <a:rPr lang="en-US" sz="1400">
                          <a:hlinkClick r:id="rId11"/>
                        </a:rPr>
                        <a:t>remove()</a:t>
                      </a:r>
                      <a:endParaRPr lang="en-US" sz="1400"/>
                    </a:p>
                  </a:txBody>
                  <a:tcPr anchor="ctr"/>
                </a:tc>
                <a:tc>
                  <a:txBody>
                    <a:bodyPr/>
                    <a:lstStyle/>
                    <a:p>
                      <a:r>
                        <a:rPr lang="en-US" sz="1400" dirty="0"/>
                        <a:t>Removes the item with the specified value</a:t>
                      </a:r>
                    </a:p>
                  </a:txBody>
                  <a:tcPr anchor="ctr"/>
                </a:tc>
                <a:extLst>
                  <a:ext uri="{0D108BD9-81ED-4DB2-BD59-A6C34878D82A}">
                    <a16:rowId xmlns:a16="http://schemas.microsoft.com/office/drawing/2014/main" val="2722601033"/>
                  </a:ext>
                </a:extLst>
              </a:tr>
              <a:tr h="297180">
                <a:tc>
                  <a:txBody>
                    <a:bodyPr/>
                    <a:lstStyle/>
                    <a:p>
                      <a:r>
                        <a:rPr lang="en-US" sz="1400" dirty="0">
                          <a:hlinkClick r:id="rId12"/>
                        </a:rPr>
                        <a:t>reverse()</a:t>
                      </a:r>
                      <a:endParaRPr lang="en-US" sz="1400" dirty="0"/>
                    </a:p>
                  </a:txBody>
                  <a:tcPr anchor="ctr"/>
                </a:tc>
                <a:tc>
                  <a:txBody>
                    <a:bodyPr/>
                    <a:lstStyle/>
                    <a:p>
                      <a:r>
                        <a:rPr lang="en-US" sz="1400" dirty="0"/>
                        <a:t>Reverses the order of the list</a:t>
                      </a:r>
                    </a:p>
                  </a:txBody>
                  <a:tcPr anchor="ctr"/>
                </a:tc>
                <a:extLst>
                  <a:ext uri="{0D108BD9-81ED-4DB2-BD59-A6C34878D82A}">
                    <a16:rowId xmlns:a16="http://schemas.microsoft.com/office/drawing/2014/main" val="3783223488"/>
                  </a:ext>
                </a:extLst>
              </a:tr>
              <a:tr h="297180">
                <a:tc>
                  <a:txBody>
                    <a:bodyPr/>
                    <a:lstStyle/>
                    <a:p>
                      <a:r>
                        <a:rPr lang="en-US" sz="1400">
                          <a:hlinkClick r:id="rId13"/>
                        </a:rPr>
                        <a:t>sort()</a:t>
                      </a:r>
                      <a:endParaRPr lang="en-US" sz="1400"/>
                    </a:p>
                  </a:txBody>
                  <a:tcPr anchor="ctr"/>
                </a:tc>
                <a:tc>
                  <a:txBody>
                    <a:bodyPr/>
                    <a:lstStyle/>
                    <a:p>
                      <a:r>
                        <a:rPr lang="en-US" sz="1400" dirty="0"/>
                        <a:t>Sorts the list</a:t>
                      </a:r>
                    </a:p>
                  </a:txBody>
                  <a:tcPr anchor="ctr"/>
                </a:tc>
                <a:extLst>
                  <a:ext uri="{0D108BD9-81ED-4DB2-BD59-A6C34878D82A}">
                    <a16:rowId xmlns:a16="http://schemas.microsoft.com/office/drawing/2014/main" val="2096578802"/>
                  </a:ext>
                </a:extLst>
              </a:tr>
            </a:tbl>
          </a:graphicData>
        </a:graphic>
      </p:graphicFrame>
    </p:spTree>
    <p:extLst>
      <p:ext uri="{BB962C8B-B14F-4D97-AF65-F5344CB8AC3E}">
        <p14:creationId xmlns:p14="http://schemas.microsoft.com/office/powerpoint/2010/main" val="9430238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0855B5A-062D-490B-839B-2FF5BC9A5ADE}"/>
              </a:ext>
            </a:extLst>
          </p:cNvPr>
          <p:cNvPicPr>
            <a:picLocks noChangeAspect="1"/>
          </p:cNvPicPr>
          <p:nvPr/>
        </p:nvPicPr>
        <p:blipFill rotWithShape="1">
          <a:blip r:embed="rId2"/>
          <a:srcRect t="6940" r="9089" b="21137"/>
          <a:stretch/>
        </p:blipFill>
        <p:spPr>
          <a:xfrm>
            <a:off x="3523488" y="10"/>
            <a:ext cx="8668512" cy="6857990"/>
          </a:xfrm>
          <a:prstGeom prst="rect">
            <a:avLst/>
          </a:prstGeom>
        </p:spPr>
      </p:pic>
      <p:sp>
        <p:nvSpPr>
          <p:cNvPr id="18" name="Rectangle 17">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E01E95-449C-4E48-8658-C0F317070D8B}"/>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a:t>How THIS wallpaper kills your phone</a:t>
            </a:r>
            <a:endParaRPr lang="en-US" sz="4800"/>
          </a:p>
        </p:txBody>
      </p:sp>
      <p:sp>
        <p:nvSpPr>
          <p:cNvPr id="9" name="Content Placeholder 8">
            <a:extLst>
              <a:ext uri="{FF2B5EF4-FFF2-40B4-BE49-F238E27FC236}">
                <a16:creationId xmlns:a16="http://schemas.microsoft.com/office/drawing/2014/main" id="{FE363C0A-1A5D-43FD-A92F-364494AFCA78}"/>
              </a:ext>
            </a:extLst>
          </p:cNvPr>
          <p:cNvSpPr>
            <a:spLocks noGrp="1"/>
          </p:cNvSpPr>
          <p:nvPr>
            <p:ph idx="1"/>
          </p:nvPr>
        </p:nvSpPr>
        <p:spPr>
          <a:xfrm>
            <a:off x="477980" y="4872922"/>
            <a:ext cx="4023359" cy="1208141"/>
          </a:xfrm>
        </p:spPr>
        <p:txBody>
          <a:bodyPr vert="horz" lIns="91440" tIns="45720" rIns="91440" bIns="45720" rtlCol="0">
            <a:normAutofit/>
          </a:bodyPr>
          <a:lstStyle/>
          <a:p>
            <a:pPr marL="0" indent="0">
              <a:buNone/>
            </a:pPr>
            <a:r>
              <a:rPr lang="en-US" sz="2000" dirty="0"/>
              <a:t>Video: </a:t>
            </a:r>
            <a:r>
              <a:rPr lang="en-US" sz="2000" dirty="0">
                <a:hlinkClick r:id="rId3"/>
              </a:rPr>
              <a:t>https://www.youtube.com/watch?v=iXKvwPjCGnY</a:t>
            </a:r>
            <a:r>
              <a:rPr lang="en-US" sz="2000" dirty="0"/>
              <a:t> </a:t>
            </a:r>
          </a:p>
        </p:txBody>
      </p:sp>
      <p:sp>
        <p:nvSpPr>
          <p:cNvPr id="20" name="Rectangle 1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0502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319F3-4D4A-9231-BAA4-BC81025A8C15}"/>
              </a:ext>
            </a:extLst>
          </p:cNvPr>
          <p:cNvSpPr>
            <a:spLocks noGrp="1"/>
          </p:cNvSpPr>
          <p:nvPr>
            <p:ph type="title"/>
          </p:nvPr>
        </p:nvSpPr>
        <p:spPr/>
        <p:txBody>
          <a:bodyPr/>
          <a:lstStyle/>
          <a:p>
            <a:r>
              <a:rPr lang="en-US" dirty="0"/>
              <a:t>Structure Chart – What do you know?</a:t>
            </a:r>
          </a:p>
        </p:txBody>
      </p:sp>
      <p:sp>
        <p:nvSpPr>
          <p:cNvPr id="5" name="Process 4">
            <a:extLst>
              <a:ext uri="{FF2B5EF4-FFF2-40B4-BE49-F238E27FC236}">
                <a16:creationId xmlns:a16="http://schemas.microsoft.com/office/drawing/2014/main" id="{DED4D91E-BEB1-706E-2797-C4A5B0FC6807}"/>
              </a:ext>
            </a:extLst>
          </p:cNvPr>
          <p:cNvSpPr/>
          <p:nvPr/>
        </p:nvSpPr>
        <p:spPr>
          <a:xfrm>
            <a:off x="6749144" y="1978394"/>
            <a:ext cx="4985656" cy="4089626"/>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C3509BEF-8286-6C88-FB0C-55848D442945}"/>
              </a:ext>
            </a:extLst>
          </p:cNvPr>
          <p:cNvSpPr/>
          <p:nvPr/>
        </p:nvSpPr>
        <p:spPr>
          <a:xfrm>
            <a:off x="6291944" y="2263347"/>
            <a:ext cx="914400" cy="872556"/>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t>Input</a:t>
            </a:r>
          </a:p>
        </p:txBody>
      </p:sp>
      <p:sp>
        <p:nvSpPr>
          <p:cNvPr id="7" name="Right Arrow 6">
            <a:extLst>
              <a:ext uri="{FF2B5EF4-FFF2-40B4-BE49-F238E27FC236}">
                <a16:creationId xmlns:a16="http://schemas.microsoft.com/office/drawing/2014/main" id="{7B169ED1-C3C0-E2FE-AFC2-8B4334DEF782}"/>
              </a:ext>
            </a:extLst>
          </p:cNvPr>
          <p:cNvSpPr/>
          <p:nvPr/>
        </p:nvSpPr>
        <p:spPr>
          <a:xfrm>
            <a:off x="11016343" y="2325845"/>
            <a:ext cx="1175657" cy="872556"/>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a:t>Output</a:t>
            </a:r>
          </a:p>
        </p:txBody>
      </p:sp>
      <p:sp>
        <p:nvSpPr>
          <p:cNvPr id="8" name="Decision 7">
            <a:extLst>
              <a:ext uri="{FF2B5EF4-FFF2-40B4-BE49-F238E27FC236}">
                <a16:creationId xmlns:a16="http://schemas.microsoft.com/office/drawing/2014/main" id="{3ACFDA7D-00CB-6E61-70C8-4907E50D75D4}"/>
              </a:ext>
            </a:extLst>
          </p:cNvPr>
          <p:cNvSpPr/>
          <p:nvPr/>
        </p:nvSpPr>
        <p:spPr>
          <a:xfrm>
            <a:off x="6831298" y="4143798"/>
            <a:ext cx="2481943" cy="425451"/>
          </a:xfrm>
          <a:prstGeom prst="flowChartDecisi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If (condition)</a:t>
            </a:r>
          </a:p>
        </p:txBody>
      </p:sp>
      <p:sp>
        <p:nvSpPr>
          <p:cNvPr id="9" name="Process 8">
            <a:extLst>
              <a:ext uri="{FF2B5EF4-FFF2-40B4-BE49-F238E27FC236}">
                <a16:creationId xmlns:a16="http://schemas.microsoft.com/office/drawing/2014/main" id="{04D457A9-E8FE-5A27-A3B4-7409FA8F43B0}"/>
              </a:ext>
            </a:extLst>
          </p:cNvPr>
          <p:cNvSpPr/>
          <p:nvPr/>
        </p:nvSpPr>
        <p:spPr>
          <a:xfrm>
            <a:off x="6787241" y="4726977"/>
            <a:ext cx="1431474" cy="239969"/>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variables</a:t>
            </a:r>
          </a:p>
        </p:txBody>
      </p:sp>
      <p:sp>
        <p:nvSpPr>
          <p:cNvPr id="10" name="Decision 9">
            <a:extLst>
              <a:ext uri="{FF2B5EF4-FFF2-40B4-BE49-F238E27FC236}">
                <a16:creationId xmlns:a16="http://schemas.microsoft.com/office/drawing/2014/main" id="{AF90B0E9-B37E-C5C0-9C62-4EF5D6A6A5C9}"/>
              </a:ext>
            </a:extLst>
          </p:cNvPr>
          <p:cNvSpPr/>
          <p:nvPr/>
        </p:nvSpPr>
        <p:spPr>
          <a:xfrm>
            <a:off x="8986153" y="3864058"/>
            <a:ext cx="1431474" cy="425451"/>
          </a:xfrm>
          <a:prstGeom prst="flowChartDecisi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loop (condition)</a:t>
            </a:r>
          </a:p>
        </p:txBody>
      </p:sp>
      <p:sp>
        <p:nvSpPr>
          <p:cNvPr id="11" name="Magnetic Disk 10">
            <a:extLst>
              <a:ext uri="{FF2B5EF4-FFF2-40B4-BE49-F238E27FC236}">
                <a16:creationId xmlns:a16="http://schemas.microsoft.com/office/drawing/2014/main" id="{987E59C5-5EFD-204C-D9B7-2299CB56E09E}"/>
              </a:ext>
            </a:extLst>
          </p:cNvPr>
          <p:cNvSpPr/>
          <p:nvPr/>
        </p:nvSpPr>
        <p:spPr>
          <a:xfrm>
            <a:off x="7867654" y="2294079"/>
            <a:ext cx="1015088" cy="736202"/>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Files</a:t>
            </a:r>
          </a:p>
        </p:txBody>
      </p:sp>
      <p:sp>
        <p:nvSpPr>
          <p:cNvPr id="12" name="Multidocument 11">
            <a:extLst>
              <a:ext uri="{FF2B5EF4-FFF2-40B4-BE49-F238E27FC236}">
                <a16:creationId xmlns:a16="http://schemas.microsoft.com/office/drawing/2014/main" id="{9628BE9F-21CF-0348-D73E-B0FFBBF97B63}"/>
              </a:ext>
            </a:extLst>
          </p:cNvPr>
          <p:cNvSpPr/>
          <p:nvPr/>
        </p:nvSpPr>
        <p:spPr>
          <a:xfrm>
            <a:off x="9535885" y="4968563"/>
            <a:ext cx="1055914" cy="816424"/>
          </a:xfrm>
          <a:prstGeom prst="flowChartMultidocumen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Lists</a:t>
            </a:r>
          </a:p>
        </p:txBody>
      </p:sp>
      <p:sp>
        <p:nvSpPr>
          <p:cNvPr id="13" name="Process 12">
            <a:extLst>
              <a:ext uri="{FF2B5EF4-FFF2-40B4-BE49-F238E27FC236}">
                <a16:creationId xmlns:a16="http://schemas.microsoft.com/office/drawing/2014/main" id="{AE4CD21A-3907-A1E5-C02E-967F599D50EF}"/>
              </a:ext>
            </a:extLst>
          </p:cNvPr>
          <p:cNvSpPr/>
          <p:nvPr/>
        </p:nvSpPr>
        <p:spPr>
          <a:xfrm>
            <a:off x="7004954" y="3488106"/>
            <a:ext cx="4109360" cy="182278"/>
          </a:xfrm>
          <a:prstGeom prst="flowChartProcess">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Intro Algorithms</a:t>
            </a:r>
          </a:p>
        </p:txBody>
      </p:sp>
      <p:sp>
        <p:nvSpPr>
          <p:cNvPr id="14" name="Process 13">
            <a:extLst>
              <a:ext uri="{FF2B5EF4-FFF2-40B4-BE49-F238E27FC236}">
                <a16:creationId xmlns:a16="http://schemas.microsoft.com/office/drawing/2014/main" id="{161EBBF4-6497-5F7C-3041-E29A8ADCB8E5}"/>
              </a:ext>
            </a:extLst>
          </p:cNvPr>
          <p:cNvSpPr/>
          <p:nvPr/>
        </p:nvSpPr>
        <p:spPr>
          <a:xfrm>
            <a:off x="7004954" y="5835364"/>
            <a:ext cx="4109360" cy="182278"/>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Intro Data Structures</a:t>
            </a:r>
          </a:p>
        </p:txBody>
      </p:sp>
      <p:sp>
        <p:nvSpPr>
          <p:cNvPr id="15" name="Process 14">
            <a:extLst>
              <a:ext uri="{FF2B5EF4-FFF2-40B4-BE49-F238E27FC236}">
                <a16:creationId xmlns:a16="http://schemas.microsoft.com/office/drawing/2014/main" id="{B85BC78F-DE90-95D9-D364-4D32F7A0E126}"/>
              </a:ext>
            </a:extLst>
          </p:cNvPr>
          <p:cNvSpPr/>
          <p:nvPr/>
        </p:nvSpPr>
        <p:spPr>
          <a:xfrm>
            <a:off x="7004954" y="2009266"/>
            <a:ext cx="4109360" cy="182278"/>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Intro I/O</a:t>
            </a:r>
          </a:p>
        </p:txBody>
      </p:sp>
      <p:sp>
        <p:nvSpPr>
          <p:cNvPr id="16" name="Process 15">
            <a:extLst>
              <a:ext uri="{FF2B5EF4-FFF2-40B4-BE49-F238E27FC236}">
                <a16:creationId xmlns:a16="http://schemas.microsoft.com/office/drawing/2014/main" id="{D202F116-78FD-774B-7743-50972D060D12}"/>
              </a:ext>
            </a:extLst>
          </p:cNvPr>
          <p:cNvSpPr/>
          <p:nvPr/>
        </p:nvSpPr>
        <p:spPr>
          <a:xfrm>
            <a:off x="2286000" y="2009266"/>
            <a:ext cx="1611086" cy="58153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a:t>
            </a:r>
          </a:p>
        </p:txBody>
      </p:sp>
      <p:sp>
        <p:nvSpPr>
          <p:cNvPr id="17" name="Process 16">
            <a:extLst>
              <a:ext uri="{FF2B5EF4-FFF2-40B4-BE49-F238E27FC236}">
                <a16:creationId xmlns:a16="http://schemas.microsoft.com/office/drawing/2014/main" id="{68EBACE7-2295-F2DC-97DB-4BEF96542D0A}"/>
              </a:ext>
            </a:extLst>
          </p:cNvPr>
          <p:cNvSpPr/>
          <p:nvPr/>
        </p:nvSpPr>
        <p:spPr>
          <a:xfrm>
            <a:off x="152402" y="3135903"/>
            <a:ext cx="1611086" cy="58153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18" name="Process 17">
            <a:extLst>
              <a:ext uri="{FF2B5EF4-FFF2-40B4-BE49-F238E27FC236}">
                <a16:creationId xmlns:a16="http://schemas.microsoft.com/office/drawing/2014/main" id="{E265B69E-6098-4BBD-4680-610A4650C21D}"/>
              </a:ext>
            </a:extLst>
          </p:cNvPr>
          <p:cNvSpPr/>
          <p:nvPr/>
        </p:nvSpPr>
        <p:spPr>
          <a:xfrm>
            <a:off x="2286000" y="3135903"/>
            <a:ext cx="1611086" cy="58153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19" name="Process 18">
            <a:extLst>
              <a:ext uri="{FF2B5EF4-FFF2-40B4-BE49-F238E27FC236}">
                <a16:creationId xmlns:a16="http://schemas.microsoft.com/office/drawing/2014/main" id="{14BFA1A5-1839-6BCE-9CB9-1487E6F08C22}"/>
              </a:ext>
            </a:extLst>
          </p:cNvPr>
          <p:cNvSpPr/>
          <p:nvPr/>
        </p:nvSpPr>
        <p:spPr>
          <a:xfrm>
            <a:off x="4354286" y="3135903"/>
            <a:ext cx="1611086" cy="58153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cxnSp>
        <p:nvCxnSpPr>
          <p:cNvPr id="21" name="Straight Arrow Connector 20">
            <a:extLst>
              <a:ext uri="{FF2B5EF4-FFF2-40B4-BE49-F238E27FC236}">
                <a16:creationId xmlns:a16="http://schemas.microsoft.com/office/drawing/2014/main" id="{65F656A9-953D-864C-FE22-A64C54C2D4E0}"/>
              </a:ext>
            </a:extLst>
          </p:cNvPr>
          <p:cNvCxnSpPr/>
          <p:nvPr/>
        </p:nvCxnSpPr>
        <p:spPr>
          <a:xfrm flipV="1">
            <a:off x="1328057" y="2325845"/>
            <a:ext cx="762000" cy="54798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2" name="TextBox 21">
            <a:extLst>
              <a:ext uri="{FF2B5EF4-FFF2-40B4-BE49-F238E27FC236}">
                <a16:creationId xmlns:a16="http://schemas.microsoft.com/office/drawing/2014/main" id="{92224E09-3DB4-487D-7ECF-95FC152EAB6B}"/>
              </a:ext>
            </a:extLst>
          </p:cNvPr>
          <p:cNvSpPr txBox="1"/>
          <p:nvPr/>
        </p:nvSpPr>
        <p:spPr>
          <a:xfrm>
            <a:off x="1484078" y="2689163"/>
            <a:ext cx="1019638" cy="369332"/>
          </a:xfrm>
          <a:prstGeom prst="rect">
            <a:avLst/>
          </a:prstGeom>
          <a:noFill/>
        </p:spPr>
        <p:txBody>
          <a:bodyPr wrap="none" rtlCol="0">
            <a:spAutoFit/>
          </a:bodyPr>
          <a:lstStyle/>
          <a:p>
            <a:r>
              <a:rPr lang="en-US" dirty="0"/>
              <a:t>variables</a:t>
            </a:r>
          </a:p>
        </p:txBody>
      </p:sp>
      <p:cxnSp>
        <p:nvCxnSpPr>
          <p:cNvPr id="23" name="Straight Arrow Connector 22">
            <a:extLst>
              <a:ext uri="{FF2B5EF4-FFF2-40B4-BE49-F238E27FC236}">
                <a16:creationId xmlns:a16="http://schemas.microsoft.com/office/drawing/2014/main" id="{2E841490-3415-CD4E-C998-D0039E390EAC}"/>
              </a:ext>
            </a:extLst>
          </p:cNvPr>
          <p:cNvCxnSpPr>
            <a:cxnSpLocks/>
          </p:cNvCxnSpPr>
          <p:nvPr/>
        </p:nvCxnSpPr>
        <p:spPr>
          <a:xfrm flipV="1">
            <a:off x="3453494" y="2662180"/>
            <a:ext cx="236764" cy="43138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6" name="Straight Arrow Connector 25">
            <a:extLst>
              <a:ext uri="{FF2B5EF4-FFF2-40B4-BE49-F238E27FC236}">
                <a16:creationId xmlns:a16="http://schemas.microsoft.com/office/drawing/2014/main" id="{DC0CA41A-E2BC-A256-FAB5-5355C10C8111}"/>
              </a:ext>
            </a:extLst>
          </p:cNvPr>
          <p:cNvCxnSpPr>
            <a:cxnSpLocks/>
          </p:cNvCxnSpPr>
          <p:nvPr/>
        </p:nvCxnSpPr>
        <p:spPr>
          <a:xfrm>
            <a:off x="2737758" y="2697278"/>
            <a:ext cx="168728" cy="33300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1" name="Straight Arrow Connector 30">
            <a:extLst>
              <a:ext uri="{FF2B5EF4-FFF2-40B4-BE49-F238E27FC236}">
                <a16:creationId xmlns:a16="http://schemas.microsoft.com/office/drawing/2014/main" id="{D1953183-C798-4C1C-380A-1BC4B48D1FC2}"/>
              </a:ext>
            </a:extLst>
          </p:cNvPr>
          <p:cNvCxnSpPr>
            <a:cxnSpLocks/>
          </p:cNvCxnSpPr>
          <p:nvPr/>
        </p:nvCxnSpPr>
        <p:spPr>
          <a:xfrm>
            <a:off x="4158343" y="2643301"/>
            <a:ext cx="522515" cy="45026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 name="TextBox 2">
            <a:extLst>
              <a:ext uri="{FF2B5EF4-FFF2-40B4-BE49-F238E27FC236}">
                <a16:creationId xmlns:a16="http://schemas.microsoft.com/office/drawing/2014/main" id="{339308B5-944A-D5A2-F290-67018E6A0DD2}"/>
              </a:ext>
            </a:extLst>
          </p:cNvPr>
          <p:cNvSpPr txBox="1"/>
          <p:nvPr/>
        </p:nvSpPr>
        <p:spPr>
          <a:xfrm>
            <a:off x="277951" y="3928626"/>
            <a:ext cx="1997342" cy="369332"/>
          </a:xfrm>
          <a:prstGeom prst="rect">
            <a:avLst/>
          </a:prstGeom>
          <a:noFill/>
        </p:spPr>
        <p:txBody>
          <a:bodyPr wrap="none" rtlCol="0">
            <a:spAutoFit/>
          </a:bodyPr>
          <a:lstStyle/>
          <a:p>
            <a:r>
              <a:rPr lang="en-US"/>
              <a:t>&lt;str&gt; = Input</a:t>
            </a:r>
            <a:r>
              <a:rPr lang="en-US" dirty="0"/>
              <a:t>(&lt;str&gt;)</a:t>
            </a:r>
          </a:p>
        </p:txBody>
      </p:sp>
      <p:sp>
        <p:nvSpPr>
          <p:cNvPr id="4" name="TextBox 3">
            <a:extLst>
              <a:ext uri="{FF2B5EF4-FFF2-40B4-BE49-F238E27FC236}">
                <a16:creationId xmlns:a16="http://schemas.microsoft.com/office/drawing/2014/main" id="{848FE418-122D-E2F7-893B-6EE11DF3D664}"/>
              </a:ext>
            </a:extLst>
          </p:cNvPr>
          <p:cNvSpPr txBox="1"/>
          <p:nvPr/>
        </p:nvSpPr>
        <p:spPr>
          <a:xfrm>
            <a:off x="2182586" y="4968563"/>
            <a:ext cx="1817914" cy="923330"/>
          </a:xfrm>
          <a:prstGeom prst="rect">
            <a:avLst/>
          </a:prstGeom>
          <a:noFill/>
        </p:spPr>
        <p:txBody>
          <a:bodyPr wrap="square" rtlCol="0">
            <a:spAutoFit/>
          </a:bodyPr>
          <a:lstStyle/>
          <a:p>
            <a:r>
              <a:rPr lang="en-US" dirty="0"/>
              <a:t>Operators:</a:t>
            </a:r>
          </a:p>
          <a:p>
            <a:r>
              <a:rPr lang="en-US" dirty="0"/>
              <a:t>= (assignment)</a:t>
            </a:r>
          </a:p>
          <a:p>
            <a:r>
              <a:rPr lang="en-US" i="1" dirty="0"/>
              <a:t>+ (add/append)</a:t>
            </a:r>
          </a:p>
        </p:txBody>
      </p:sp>
      <p:sp>
        <p:nvSpPr>
          <p:cNvPr id="20" name="TextBox 19">
            <a:extLst>
              <a:ext uri="{FF2B5EF4-FFF2-40B4-BE49-F238E27FC236}">
                <a16:creationId xmlns:a16="http://schemas.microsoft.com/office/drawing/2014/main" id="{F3B05EC8-EBA3-6FC6-003A-4C72ECEF7B5F}"/>
              </a:ext>
            </a:extLst>
          </p:cNvPr>
          <p:cNvSpPr txBox="1"/>
          <p:nvPr/>
        </p:nvSpPr>
        <p:spPr>
          <a:xfrm>
            <a:off x="4365170" y="3939374"/>
            <a:ext cx="1817915" cy="646331"/>
          </a:xfrm>
          <a:prstGeom prst="rect">
            <a:avLst/>
          </a:prstGeom>
          <a:noFill/>
        </p:spPr>
        <p:txBody>
          <a:bodyPr wrap="square" rtlCol="0">
            <a:spAutoFit/>
          </a:bodyPr>
          <a:lstStyle/>
          <a:p>
            <a:r>
              <a:rPr lang="en-US" dirty="0"/>
              <a:t>Print(string)</a:t>
            </a:r>
          </a:p>
          <a:p>
            <a:endParaRPr lang="en-US" dirty="0"/>
          </a:p>
        </p:txBody>
      </p:sp>
      <p:sp>
        <p:nvSpPr>
          <p:cNvPr id="24" name="TextBox 23">
            <a:extLst>
              <a:ext uri="{FF2B5EF4-FFF2-40B4-BE49-F238E27FC236}">
                <a16:creationId xmlns:a16="http://schemas.microsoft.com/office/drawing/2014/main" id="{1696330F-8D24-6E90-F353-232ACF154C75}"/>
              </a:ext>
            </a:extLst>
          </p:cNvPr>
          <p:cNvSpPr txBox="1"/>
          <p:nvPr/>
        </p:nvSpPr>
        <p:spPr>
          <a:xfrm>
            <a:off x="2238647" y="3934091"/>
            <a:ext cx="1577309" cy="923330"/>
          </a:xfrm>
          <a:prstGeom prst="rect">
            <a:avLst/>
          </a:prstGeom>
          <a:noFill/>
        </p:spPr>
        <p:txBody>
          <a:bodyPr wrap="square" rtlCol="0">
            <a:spAutoFit/>
          </a:bodyPr>
          <a:lstStyle/>
          <a:p>
            <a:r>
              <a:rPr lang="en-US" dirty="0"/>
              <a:t>Variables </a:t>
            </a:r>
            <a:br>
              <a:rPr lang="en-US" dirty="0"/>
            </a:br>
            <a:r>
              <a:rPr lang="en-US" dirty="0"/>
              <a:t>(int, float, str, bool) </a:t>
            </a:r>
          </a:p>
        </p:txBody>
      </p:sp>
      <p:sp>
        <p:nvSpPr>
          <p:cNvPr id="25" name="TextBox 24">
            <a:extLst>
              <a:ext uri="{FF2B5EF4-FFF2-40B4-BE49-F238E27FC236}">
                <a16:creationId xmlns:a16="http://schemas.microsoft.com/office/drawing/2014/main" id="{8BC64A2D-168F-B2CA-851E-EE572025F938}"/>
              </a:ext>
            </a:extLst>
          </p:cNvPr>
          <p:cNvSpPr txBox="1"/>
          <p:nvPr/>
        </p:nvSpPr>
        <p:spPr>
          <a:xfrm>
            <a:off x="45354" y="6106281"/>
            <a:ext cx="1817914" cy="646331"/>
          </a:xfrm>
          <a:prstGeom prst="rect">
            <a:avLst/>
          </a:prstGeom>
          <a:noFill/>
        </p:spPr>
        <p:txBody>
          <a:bodyPr wrap="square" rtlCol="0">
            <a:spAutoFit/>
          </a:bodyPr>
          <a:lstStyle/>
          <a:p>
            <a:r>
              <a:rPr lang="en-US" dirty="0"/>
              <a:t>Cans of nothing</a:t>
            </a:r>
          </a:p>
          <a:p>
            <a:r>
              <a:rPr lang="en-US" i="1" dirty="0"/>
              <a:t>“ “, \t, \n, 0, ?</a:t>
            </a:r>
          </a:p>
        </p:txBody>
      </p:sp>
      <p:sp>
        <p:nvSpPr>
          <p:cNvPr id="27" name="Process 26">
            <a:extLst>
              <a:ext uri="{FF2B5EF4-FFF2-40B4-BE49-F238E27FC236}">
                <a16:creationId xmlns:a16="http://schemas.microsoft.com/office/drawing/2014/main" id="{82E964FB-7292-8706-6DC6-A948933B1C22}"/>
              </a:ext>
            </a:extLst>
          </p:cNvPr>
          <p:cNvSpPr/>
          <p:nvPr/>
        </p:nvSpPr>
        <p:spPr>
          <a:xfrm>
            <a:off x="6787240" y="4966946"/>
            <a:ext cx="1431474" cy="219872"/>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types</a:t>
            </a:r>
          </a:p>
        </p:txBody>
      </p:sp>
      <p:sp>
        <p:nvSpPr>
          <p:cNvPr id="28" name="Process 27">
            <a:extLst>
              <a:ext uri="{FF2B5EF4-FFF2-40B4-BE49-F238E27FC236}">
                <a16:creationId xmlns:a16="http://schemas.microsoft.com/office/drawing/2014/main" id="{679E43B5-DB20-EDA1-5CA2-8B2F93117B69}"/>
              </a:ext>
            </a:extLst>
          </p:cNvPr>
          <p:cNvSpPr/>
          <p:nvPr/>
        </p:nvSpPr>
        <p:spPr>
          <a:xfrm>
            <a:off x="6787239" y="5188780"/>
            <a:ext cx="498029" cy="203949"/>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str</a:t>
            </a:r>
          </a:p>
        </p:txBody>
      </p:sp>
      <p:sp>
        <p:nvSpPr>
          <p:cNvPr id="29" name="Process 28">
            <a:extLst>
              <a:ext uri="{FF2B5EF4-FFF2-40B4-BE49-F238E27FC236}">
                <a16:creationId xmlns:a16="http://schemas.microsoft.com/office/drawing/2014/main" id="{F0010253-C6B3-EDBD-319C-563838B5B029}"/>
              </a:ext>
            </a:extLst>
          </p:cNvPr>
          <p:cNvSpPr/>
          <p:nvPr/>
        </p:nvSpPr>
        <p:spPr>
          <a:xfrm>
            <a:off x="7904389" y="5176931"/>
            <a:ext cx="506187" cy="199844"/>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int</a:t>
            </a:r>
          </a:p>
        </p:txBody>
      </p:sp>
      <p:sp>
        <p:nvSpPr>
          <p:cNvPr id="30" name="Process 29">
            <a:extLst>
              <a:ext uri="{FF2B5EF4-FFF2-40B4-BE49-F238E27FC236}">
                <a16:creationId xmlns:a16="http://schemas.microsoft.com/office/drawing/2014/main" id="{5507E858-BE9D-B4D4-6200-EBC0DB80A245}"/>
              </a:ext>
            </a:extLst>
          </p:cNvPr>
          <p:cNvSpPr/>
          <p:nvPr/>
        </p:nvSpPr>
        <p:spPr>
          <a:xfrm>
            <a:off x="7198185" y="5187193"/>
            <a:ext cx="745668" cy="222387"/>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float.</a:t>
            </a:r>
          </a:p>
        </p:txBody>
      </p:sp>
    </p:spTree>
    <p:extLst>
      <p:ext uri="{BB962C8B-B14F-4D97-AF65-F5344CB8AC3E}">
        <p14:creationId xmlns:p14="http://schemas.microsoft.com/office/powerpoint/2010/main" val="3710703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20" grpId="0"/>
      <p:bldP spid="24" grpId="0"/>
      <p:bldP spid="2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AE068A0-3B35-4AD1-CF2D-FC7CE364C61C}"/>
              </a:ext>
            </a:extLst>
          </p:cNvPr>
          <p:cNvSpPr/>
          <p:nvPr/>
        </p:nvSpPr>
        <p:spPr>
          <a:xfrm>
            <a:off x="326571" y="838200"/>
            <a:ext cx="2079172" cy="533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6" name="TextBox 5">
            <a:extLst>
              <a:ext uri="{FF2B5EF4-FFF2-40B4-BE49-F238E27FC236}">
                <a16:creationId xmlns:a16="http://schemas.microsoft.com/office/drawing/2014/main" id="{ACC4A26F-E3EF-7821-940B-500E8E44B046}"/>
              </a:ext>
            </a:extLst>
          </p:cNvPr>
          <p:cNvSpPr txBox="1"/>
          <p:nvPr/>
        </p:nvSpPr>
        <p:spPr>
          <a:xfrm>
            <a:off x="0" y="1839686"/>
            <a:ext cx="1031051" cy="1107996"/>
          </a:xfrm>
          <a:prstGeom prst="rect">
            <a:avLst/>
          </a:prstGeom>
          <a:noFill/>
        </p:spPr>
        <p:txBody>
          <a:bodyPr wrap="none" rtlCol="0">
            <a:spAutoFit/>
          </a:bodyPr>
          <a:lstStyle/>
          <a:p>
            <a:r>
              <a:rPr lang="en-US" sz="6600" dirty="0"/>
              <a:t>⌨️</a:t>
            </a:r>
            <a:endParaRPr lang="en-US" dirty="0"/>
          </a:p>
        </p:txBody>
      </p:sp>
      <p:sp>
        <p:nvSpPr>
          <p:cNvPr id="7" name="Process 6">
            <a:extLst>
              <a:ext uri="{FF2B5EF4-FFF2-40B4-BE49-F238E27FC236}">
                <a16:creationId xmlns:a16="http://schemas.microsoft.com/office/drawing/2014/main" id="{EA7EE638-66CA-2990-B331-89B5B2732664}"/>
              </a:ext>
            </a:extLst>
          </p:cNvPr>
          <p:cNvSpPr/>
          <p:nvPr/>
        </p:nvSpPr>
        <p:spPr>
          <a:xfrm>
            <a:off x="925286" y="2170730"/>
            <a:ext cx="1241903" cy="33745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input(&lt;str&gt;</a:t>
            </a:r>
          </a:p>
        </p:txBody>
      </p:sp>
      <p:sp>
        <p:nvSpPr>
          <p:cNvPr id="8" name="Oval 7">
            <a:extLst>
              <a:ext uri="{FF2B5EF4-FFF2-40B4-BE49-F238E27FC236}">
                <a16:creationId xmlns:a16="http://schemas.microsoft.com/office/drawing/2014/main" id="{3BD70A80-E62A-4406-3F6B-ED12D35CF80E}"/>
              </a:ext>
            </a:extLst>
          </p:cNvPr>
          <p:cNvSpPr/>
          <p:nvPr/>
        </p:nvSpPr>
        <p:spPr>
          <a:xfrm>
            <a:off x="1023255" y="2619042"/>
            <a:ext cx="664029" cy="35922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Str “”</a:t>
            </a:r>
          </a:p>
        </p:txBody>
      </p:sp>
      <p:cxnSp>
        <p:nvCxnSpPr>
          <p:cNvPr id="10" name="Elbow Connector 9">
            <a:extLst>
              <a:ext uri="{FF2B5EF4-FFF2-40B4-BE49-F238E27FC236}">
                <a16:creationId xmlns:a16="http://schemas.microsoft.com/office/drawing/2014/main" id="{D758B9DA-C454-E5BC-2B8E-A11AF6DCE7B8}"/>
              </a:ext>
            </a:extLst>
          </p:cNvPr>
          <p:cNvCxnSpPr>
            <a:cxnSpLocks/>
            <a:stCxn id="7" idx="3"/>
            <a:endCxn id="8" idx="2"/>
          </p:cNvCxnSpPr>
          <p:nvPr/>
        </p:nvCxnSpPr>
        <p:spPr>
          <a:xfrm flipH="1">
            <a:off x="1023255" y="2339459"/>
            <a:ext cx="1143934" cy="459197"/>
          </a:xfrm>
          <a:prstGeom prst="bentConnector5">
            <a:avLst>
              <a:gd name="adj1" fmla="val -19984"/>
              <a:gd name="adj2" fmla="val 48815"/>
              <a:gd name="adj3" fmla="val 119984"/>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F328C2BA-887A-2F07-7522-7531E055EC10}"/>
              </a:ext>
            </a:extLst>
          </p:cNvPr>
          <p:cNvSpPr/>
          <p:nvPr/>
        </p:nvSpPr>
        <p:spPr>
          <a:xfrm>
            <a:off x="9229142" y="838200"/>
            <a:ext cx="2079172" cy="533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13" name="Oval 12">
            <a:extLst>
              <a:ext uri="{FF2B5EF4-FFF2-40B4-BE49-F238E27FC236}">
                <a16:creationId xmlns:a16="http://schemas.microsoft.com/office/drawing/2014/main" id="{CE133F09-5FBD-287C-EC8E-193137D6B2F5}"/>
              </a:ext>
            </a:extLst>
          </p:cNvPr>
          <p:cNvSpPr/>
          <p:nvPr/>
        </p:nvSpPr>
        <p:spPr>
          <a:xfrm>
            <a:off x="543353" y="1480458"/>
            <a:ext cx="1623836" cy="35922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Str prompt</a:t>
            </a:r>
          </a:p>
        </p:txBody>
      </p:sp>
      <p:cxnSp>
        <p:nvCxnSpPr>
          <p:cNvPr id="14" name="Elbow Connector 13">
            <a:extLst>
              <a:ext uri="{FF2B5EF4-FFF2-40B4-BE49-F238E27FC236}">
                <a16:creationId xmlns:a16="http://schemas.microsoft.com/office/drawing/2014/main" id="{49D9E545-813C-F946-3057-ABC39FFA701F}"/>
              </a:ext>
            </a:extLst>
          </p:cNvPr>
          <p:cNvCxnSpPr>
            <a:cxnSpLocks/>
            <a:stCxn id="13" idx="4"/>
            <a:endCxn id="7" idx="0"/>
          </p:cNvCxnSpPr>
          <p:nvPr/>
        </p:nvCxnSpPr>
        <p:spPr>
          <a:xfrm rot="16200000" flipH="1">
            <a:off x="1285232" y="1909724"/>
            <a:ext cx="331044" cy="190967"/>
          </a:xfrm>
          <a:prstGeom prst="bentConnector3">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8" name="Decision 17">
            <a:extLst>
              <a:ext uri="{FF2B5EF4-FFF2-40B4-BE49-F238E27FC236}">
                <a16:creationId xmlns:a16="http://schemas.microsoft.com/office/drawing/2014/main" id="{E1E12FC9-E83A-D271-0D63-437FD12E59BD}"/>
              </a:ext>
            </a:extLst>
          </p:cNvPr>
          <p:cNvSpPr/>
          <p:nvPr/>
        </p:nvSpPr>
        <p:spPr>
          <a:xfrm>
            <a:off x="159034" y="3076051"/>
            <a:ext cx="2392472" cy="337457"/>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If(decimal)</a:t>
            </a:r>
          </a:p>
        </p:txBody>
      </p:sp>
      <p:sp>
        <p:nvSpPr>
          <p:cNvPr id="19" name="Decision 18">
            <a:extLst>
              <a:ext uri="{FF2B5EF4-FFF2-40B4-BE49-F238E27FC236}">
                <a16:creationId xmlns:a16="http://schemas.microsoft.com/office/drawing/2014/main" id="{57006BE3-327A-78AF-6213-768D4F524F80}"/>
              </a:ext>
            </a:extLst>
          </p:cNvPr>
          <p:cNvSpPr/>
          <p:nvPr/>
        </p:nvSpPr>
        <p:spPr>
          <a:xfrm>
            <a:off x="159034" y="3454591"/>
            <a:ext cx="2392472" cy="337457"/>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If(whole)</a:t>
            </a:r>
          </a:p>
        </p:txBody>
      </p:sp>
      <p:sp>
        <p:nvSpPr>
          <p:cNvPr id="20" name="Process 19">
            <a:extLst>
              <a:ext uri="{FF2B5EF4-FFF2-40B4-BE49-F238E27FC236}">
                <a16:creationId xmlns:a16="http://schemas.microsoft.com/office/drawing/2014/main" id="{4137ADA0-380E-9B74-F069-B487D428BF95}"/>
              </a:ext>
            </a:extLst>
          </p:cNvPr>
          <p:cNvSpPr/>
          <p:nvPr/>
        </p:nvSpPr>
        <p:spPr>
          <a:xfrm>
            <a:off x="1973405" y="3076050"/>
            <a:ext cx="859971" cy="33745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float( )</a:t>
            </a:r>
          </a:p>
        </p:txBody>
      </p:sp>
      <p:sp>
        <p:nvSpPr>
          <p:cNvPr id="21" name="Process 20">
            <a:extLst>
              <a:ext uri="{FF2B5EF4-FFF2-40B4-BE49-F238E27FC236}">
                <a16:creationId xmlns:a16="http://schemas.microsoft.com/office/drawing/2014/main" id="{4B70E895-A93D-FAAC-80E1-B377B37859B2}"/>
              </a:ext>
            </a:extLst>
          </p:cNvPr>
          <p:cNvSpPr/>
          <p:nvPr/>
        </p:nvSpPr>
        <p:spPr>
          <a:xfrm>
            <a:off x="1973405" y="3432819"/>
            <a:ext cx="859971" cy="33745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 )</a:t>
            </a:r>
          </a:p>
        </p:txBody>
      </p:sp>
      <p:sp>
        <p:nvSpPr>
          <p:cNvPr id="22" name="Process 21">
            <a:extLst>
              <a:ext uri="{FF2B5EF4-FFF2-40B4-BE49-F238E27FC236}">
                <a16:creationId xmlns:a16="http://schemas.microsoft.com/office/drawing/2014/main" id="{F376BB7C-6F33-F06B-6B4B-1C01A8405288}"/>
              </a:ext>
            </a:extLst>
          </p:cNvPr>
          <p:cNvSpPr/>
          <p:nvPr/>
        </p:nvSpPr>
        <p:spPr>
          <a:xfrm>
            <a:off x="2995731" y="2619042"/>
            <a:ext cx="429986" cy="33745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cxnSp>
        <p:nvCxnSpPr>
          <p:cNvPr id="23" name="Elbow Connector 22">
            <a:extLst>
              <a:ext uri="{FF2B5EF4-FFF2-40B4-BE49-F238E27FC236}">
                <a16:creationId xmlns:a16="http://schemas.microsoft.com/office/drawing/2014/main" id="{10B5D443-C07E-A920-573D-165700414D49}"/>
              </a:ext>
            </a:extLst>
          </p:cNvPr>
          <p:cNvCxnSpPr>
            <a:cxnSpLocks/>
            <a:stCxn id="8" idx="6"/>
            <a:endCxn id="22" idx="1"/>
          </p:cNvCxnSpPr>
          <p:nvPr/>
        </p:nvCxnSpPr>
        <p:spPr>
          <a:xfrm flipV="1">
            <a:off x="1687284" y="2787771"/>
            <a:ext cx="1308447" cy="10885"/>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6D5645E9-C05C-3F7D-E52E-F34C359FEEA4}"/>
              </a:ext>
            </a:extLst>
          </p:cNvPr>
          <p:cNvCxnSpPr>
            <a:cxnSpLocks/>
            <a:stCxn id="20" idx="3"/>
            <a:endCxn id="22" idx="1"/>
          </p:cNvCxnSpPr>
          <p:nvPr/>
        </p:nvCxnSpPr>
        <p:spPr>
          <a:xfrm flipV="1">
            <a:off x="2833376" y="2787771"/>
            <a:ext cx="162355" cy="457008"/>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Elbow Connector 28">
            <a:extLst>
              <a:ext uri="{FF2B5EF4-FFF2-40B4-BE49-F238E27FC236}">
                <a16:creationId xmlns:a16="http://schemas.microsoft.com/office/drawing/2014/main" id="{9007078A-52CE-D069-502F-111C95B05A3C}"/>
              </a:ext>
            </a:extLst>
          </p:cNvPr>
          <p:cNvCxnSpPr>
            <a:cxnSpLocks/>
            <a:stCxn id="21" idx="3"/>
            <a:endCxn id="22" idx="1"/>
          </p:cNvCxnSpPr>
          <p:nvPr/>
        </p:nvCxnSpPr>
        <p:spPr>
          <a:xfrm flipV="1">
            <a:off x="2833376" y="2787771"/>
            <a:ext cx="162355" cy="813777"/>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CA1A356E-48A2-418E-6459-072278291C52}"/>
              </a:ext>
            </a:extLst>
          </p:cNvPr>
          <p:cNvSpPr/>
          <p:nvPr/>
        </p:nvSpPr>
        <p:spPr>
          <a:xfrm>
            <a:off x="3445565" y="2597271"/>
            <a:ext cx="823771" cy="35922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Var</a:t>
            </a:r>
          </a:p>
        </p:txBody>
      </p:sp>
      <p:sp>
        <p:nvSpPr>
          <p:cNvPr id="34" name="TextBox 33">
            <a:extLst>
              <a:ext uri="{FF2B5EF4-FFF2-40B4-BE49-F238E27FC236}">
                <a16:creationId xmlns:a16="http://schemas.microsoft.com/office/drawing/2014/main" id="{B75BBA0E-CE27-0E83-0D95-9995CDC4E973}"/>
              </a:ext>
            </a:extLst>
          </p:cNvPr>
          <p:cNvSpPr txBox="1"/>
          <p:nvPr/>
        </p:nvSpPr>
        <p:spPr>
          <a:xfrm>
            <a:off x="55926" y="5856664"/>
            <a:ext cx="2620461" cy="923330"/>
          </a:xfrm>
          <a:prstGeom prst="rect">
            <a:avLst/>
          </a:prstGeom>
          <a:noFill/>
        </p:spPr>
        <p:txBody>
          <a:bodyPr wrap="none" rtlCol="0">
            <a:spAutoFit/>
          </a:bodyPr>
          <a:lstStyle/>
          <a:p>
            <a:r>
              <a:rPr lang="en-US" dirty="0" err="1"/>
              <a:t>VarStr</a:t>
            </a:r>
            <a:r>
              <a:rPr lang="en-US" dirty="0"/>
              <a:t> = input(“prompt?”)</a:t>
            </a:r>
          </a:p>
          <a:p>
            <a:r>
              <a:rPr lang="en-US" dirty="0" err="1"/>
              <a:t>VarF</a:t>
            </a:r>
            <a:r>
              <a:rPr lang="en-US" dirty="0"/>
              <a:t> = float(</a:t>
            </a:r>
            <a:r>
              <a:rPr lang="en-US" dirty="0" err="1"/>
              <a:t>VarStr</a:t>
            </a:r>
            <a:r>
              <a:rPr lang="en-US" dirty="0"/>
              <a:t>)</a:t>
            </a:r>
          </a:p>
          <a:p>
            <a:r>
              <a:rPr lang="en-US" dirty="0" err="1"/>
              <a:t>VarI</a:t>
            </a:r>
            <a:r>
              <a:rPr lang="en-US" dirty="0"/>
              <a:t> = int(</a:t>
            </a:r>
            <a:r>
              <a:rPr lang="en-US" dirty="0" err="1"/>
              <a:t>VarStr</a:t>
            </a:r>
            <a:endParaRPr lang="en-US" dirty="0"/>
          </a:p>
        </p:txBody>
      </p:sp>
      <p:sp>
        <p:nvSpPr>
          <p:cNvPr id="49" name="TextBox 48">
            <a:extLst>
              <a:ext uri="{FF2B5EF4-FFF2-40B4-BE49-F238E27FC236}">
                <a16:creationId xmlns:a16="http://schemas.microsoft.com/office/drawing/2014/main" id="{34A1A82E-A756-9545-8B3E-446C71546581}"/>
              </a:ext>
            </a:extLst>
          </p:cNvPr>
          <p:cNvSpPr txBox="1"/>
          <p:nvPr/>
        </p:nvSpPr>
        <p:spPr>
          <a:xfrm>
            <a:off x="11177392" y="5678208"/>
            <a:ext cx="1164920" cy="1200329"/>
          </a:xfrm>
          <a:prstGeom prst="rect">
            <a:avLst/>
          </a:prstGeom>
          <a:noFill/>
        </p:spPr>
        <p:txBody>
          <a:bodyPr wrap="square" rtlCol="0">
            <a:spAutoFit/>
          </a:bodyPr>
          <a:lstStyle/>
          <a:p>
            <a:r>
              <a:rPr lang="en-US" sz="7200" dirty="0"/>
              <a:t>📺</a:t>
            </a:r>
          </a:p>
        </p:txBody>
      </p:sp>
      <p:sp>
        <p:nvSpPr>
          <p:cNvPr id="50" name="Process 49">
            <a:extLst>
              <a:ext uri="{FF2B5EF4-FFF2-40B4-BE49-F238E27FC236}">
                <a16:creationId xmlns:a16="http://schemas.microsoft.com/office/drawing/2014/main" id="{E22E95DC-1F72-07F5-070B-565F39E18B2B}"/>
              </a:ext>
            </a:extLst>
          </p:cNvPr>
          <p:cNvSpPr/>
          <p:nvPr/>
        </p:nvSpPr>
        <p:spPr>
          <a:xfrm>
            <a:off x="9920615" y="5940916"/>
            <a:ext cx="1256777" cy="33745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print(&lt;str&gt;)</a:t>
            </a:r>
          </a:p>
        </p:txBody>
      </p:sp>
      <p:sp>
        <p:nvSpPr>
          <p:cNvPr id="53" name="Oval 52">
            <a:extLst>
              <a:ext uri="{FF2B5EF4-FFF2-40B4-BE49-F238E27FC236}">
                <a16:creationId xmlns:a16="http://schemas.microsoft.com/office/drawing/2014/main" id="{E7A1F854-C0CC-CA8C-FD69-35897C798851}"/>
              </a:ext>
            </a:extLst>
          </p:cNvPr>
          <p:cNvSpPr/>
          <p:nvPr/>
        </p:nvSpPr>
        <p:spPr>
          <a:xfrm>
            <a:off x="9111664" y="5930030"/>
            <a:ext cx="664029" cy="35922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Str “”</a:t>
            </a:r>
          </a:p>
        </p:txBody>
      </p:sp>
      <p:sp>
        <p:nvSpPr>
          <p:cNvPr id="54" name="Oval 53">
            <a:extLst>
              <a:ext uri="{FF2B5EF4-FFF2-40B4-BE49-F238E27FC236}">
                <a16:creationId xmlns:a16="http://schemas.microsoft.com/office/drawing/2014/main" id="{2FF96921-46F9-0F4A-4774-93D52C4C0340}"/>
              </a:ext>
            </a:extLst>
          </p:cNvPr>
          <p:cNvSpPr/>
          <p:nvPr/>
        </p:nvSpPr>
        <p:spPr>
          <a:xfrm>
            <a:off x="8951922" y="4112233"/>
            <a:ext cx="823771" cy="35922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Var</a:t>
            </a:r>
          </a:p>
        </p:txBody>
      </p:sp>
      <p:sp>
        <p:nvSpPr>
          <p:cNvPr id="57" name="Decision 56">
            <a:extLst>
              <a:ext uri="{FF2B5EF4-FFF2-40B4-BE49-F238E27FC236}">
                <a16:creationId xmlns:a16="http://schemas.microsoft.com/office/drawing/2014/main" id="{8DB002CD-8574-CFF7-B17B-016EC69F0903}"/>
              </a:ext>
            </a:extLst>
          </p:cNvPr>
          <p:cNvSpPr/>
          <p:nvPr/>
        </p:nvSpPr>
        <p:spPr>
          <a:xfrm>
            <a:off x="6395299" y="4810890"/>
            <a:ext cx="2392472" cy="337457"/>
          </a:xfrm>
          <a:prstGeom prst="flowChartDecisio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If(decimal)</a:t>
            </a:r>
          </a:p>
        </p:txBody>
      </p:sp>
      <p:sp>
        <p:nvSpPr>
          <p:cNvPr id="58" name="Decision 57">
            <a:extLst>
              <a:ext uri="{FF2B5EF4-FFF2-40B4-BE49-F238E27FC236}">
                <a16:creationId xmlns:a16="http://schemas.microsoft.com/office/drawing/2014/main" id="{2C315B6E-2B82-EE48-3459-97656E717E52}"/>
              </a:ext>
            </a:extLst>
          </p:cNvPr>
          <p:cNvSpPr/>
          <p:nvPr/>
        </p:nvSpPr>
        <p:spPr>
          <a:xfrm>
            <a:off x="6395299" y="5189430"/>
            <a:ext cx="2392472" cy="337457"/>
          </a:xfrm>
          <a:prstGeom prst="flowChartDecisio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If(whole)</a:t>
            </a:r>
          </a:p>
        </p:txBody>
      </p:sp>
      <p:sp>
        <p:nvSpPr>
          <p:cNvPr id="59" name="Process 58">
            <a:extLst>
              <a:ext uri="{FF2B5EF4-FFF2-40B4-BE49-F238E27FC236}">
                <a16:creationId xmlns:a16="http://schemas.microsoft.com/office/drawing/2014/main" id="{97DF1A28-1DCC-B395-5223-21AED447F3C5}"/>
              </a:ext>
            </a:extLst>
          </p:cNvPr>
          <p:cNvSpPr/>
          <p:nvPr/>
        </p:nvSpPr>
        <p:spPr>
          <a:xfrm>
            <a:off x="8131823" y="4830689"/>
            <a:ext cx="859971" cy="337457"/>
          </a:xfrm>
          <a:prstGeom prst="flowChartProcess">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str( )</a:t>
            </a:r>
          </a:p>
        </p:txBody>
      </p:sp>
      <p:sp>
        <p:nvSpPr>
          <p:cNvPr id="60" name="Process 59">
            <a:extLst>
              <a:ext uri="{FF2B5EF4-FFF2-40B4-BE49-F238E27FC236}">
                <a16:creationId xmlns:a16="http://schemas.microsoft.com/office/drawing/2014/main" id="{C69CCB20-64E8-AECB-0C7C-2563CD28CD3F}"/>
              </a:ext>
            </a:extLst>
          </p:cNvPr>
          <p:cNvSpPr/>
          <p:nvPr/>
        </p:nvSpPr>
        <p:spPr>
          <a:xfrm>
            <a:off x="8131823" y="5187458"/>
            <a:ext cx="859971" cy="337457"/>
          </a:xfrm>
          <a:prstGeom prst="flowChartProcess">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str( )</a:t>
            </a:r>
          </a:p>
        </p:txBody>
      </p:sp>
      <p:sp>
        <p:nvSpPr>
          <p:cNvPr id="61" name="Decision 60">
            <a:extLst>
              <a:ext uri="{FF2B5EF4-FFF2-40B4-BE49-F238E27FC236}">
                <a16:creationId xmlns:a16="http://schemas.microsoft.com/office/drawing/2014/main" id="{35E707D9-5B5B-F99A-D1F9-F3A2822CD035}"/>
              </a:ext>
            </a:extLst>
          </p:cNvPr>
          <p:cNvSpPr/>
          <p:nvPr/>
        </p:nvSpPr>
        <p:spPr>
          <a:xfrm>
            <a:off x="6395299" y="5524426"/>
            <a:ext cx="2392472" cy="337457"/>
          </a:xfrm>
          <a:prstGeom prst="flowChartDecisio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If(str)</a:t>
            </a:r>
          </a:p>
        </p:txBody>
      </p:sp>
      <p:sp>
        <p:nvSpPr>
          <p:cNvPr id="62" name="Process 61">
            <a:extLst>
              <a:ext uri="{FF2B5EF4-FFF2-40B4-BE49-F238E27FC236}">
                <a16:creationId xmlns:a16="http://schemas.microsoft.com/office/drawing/2014/main" id="{A09CE5F5-2502-7B20-4757-220E034F97C5}"/>
              </a:ext>
            </a:extLst>
          </p:cNvPr>
          <p:cNvSpPr/>
          <p:nvPr/>
        </p:nvSpPr>
        <p:spPr>
          <a:xfrm>
            <a:off x="8131823" y="5522454"/>
            <a:ext cx="859971" cy="337457"/>
          </a:xfrm>
          <a:prstGeom prst="flowChartProcess">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dirty="0"/>
          </a:p>
        </p:txBody>
      </p:sp>
      <p:cxnSp>
        <p:nvCxnSpPr>
          <p:cNvPr id="63" name="Elbow Connector 62">
            <a:extLst>
              <a:ext uri="{FF2B5EF4-FFF2-40B4-BE49-F238E27FC236}">
                <a16:creationId xmlns:a16="http://schemas.microsoft.com/office/drawing/2014/main" id="{6977BA75-A5EA-2B7D-8D3F-E5C43A344900}"/>
              </a:ext>
            </a:extLst>
          </p:cNvPr>
          <p:cNvCxnSpPr>
            <a:cxnSpLocks/>
            <a:stCxn id="59" idx="3"/>
            <a:endCxn id="53" idx="0"/>
          </p:cNvCxnSpPr>
          <p:nvPr/>
        </p:nvCxnSpPr>
        <p:spPr>
          <a:xfrm>
            <a:off x="8991794" y="4999418"/>
            <a:ext cx="451885" cy="930612"/>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Elbow Connector 67">
            <a:extLst>
              <a:ext uri="{FF2B5EF4-FFF2-40B4-BE49-F238E27FC236}">
                <a16:creationId xmlns:a16="http://schemas.microsoft.com/office/drawing/2014/main" id="{657A24B1-8E93-A1A1-4D57-CF416C65415C}"/>
              </a:ext>
            </a:extLst>
          </p:cNvPr>
          <p:cNvCxnSpPr>
            <a:cxnSpLocks/>
            <a:stCxn id="60" idx="3"/>
            <a:endCxn id="53" idx="0"/>
          </p:cNvCxnSpPr>
          <p:nvPr/>
        </p:nvCxnSpPr>
        <p:spPr>
          <a:xfrm>
            <a:off x="8991794" y="5356187"/>
            <a:ext cx="451885" cy="573843"/>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Elbow Connector 70">
            <a:extLst>
              <a:ext uri="{FF2B5EF4-FFF2-40B4-BE49-F238E27FC236}">
                <a16:creationId xmlns:a16="http://schemas.microsoft.com/office/drawing/2014/main" id="{6AC2F6CE-F499-30F9-37D3-05ED1A0C2ED4}"/>
              </a:ext>
            </a:extLst>
          </p:cNvPr>
          <p:cNvCxnSpPr>
            <a:cxnSpLocks/>
            <a:stCxn id="62" idx="3"/>
            <a:endCxn id="53" idx="0"/>
          </p:cNvCxnSpPr>
          <p:nvPr/>
        </p:nvCxnSpPr>
        <p:spPr>
          <a:xfrm>
            <a:off x="8991794" y="5691183"/>
            <a:ext cx="451885" cy="238847"/>
          </a:xfrm>
          <a:prstGeom prst="bentConnector2">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4" name="Rounded Rectangle 73">
            <a:extLst>
              <a:ext uri="{FF2B5EF4-FFF2-40B4-BE49-F238E27FC236}">
                <a16:creationId xmlns:a16="http://schemas.microsoft.com/office/drawing/2014/main" id="{32A04E48-0D91-4BB8-4E61-E6BCB646867B}"/>
              </a:ext>
            </a:extLst>
          </p:cNvPr>
          <p:cNvSpPr/>
          <p:nvPr/>
        </p:nvSpPr>
        <p:spPr>
          <a:xfrm>
            <a:off x="8097130" y="4495693"/>
            <a:ext cx="894664" cy="299250"/>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t>
            </a:r>
          </a:p>
        </p:txBody>
      </p:sp>
      <p:sp>
        <p:nvSpPr>
          <p:cNvPr id="78" name="Process 77">
            <a:extLst>
              <a:ext uri="{FF2B5EF4-FFF2-40B4-BE49-F238E27FC236}">
                <a16:creationId xmlns:a16="http://schemas.microsoft.com/office/drawing/2014/main" id="{6BE789B4-EA29-0114-D9D9-09D3B84E91B6}"/>
              </a:ext>
            </a:extLst>
          </p:cNvPr>
          <p:cNvSpPr/>
          <p:nvPr/>
        </p:nvSpPr>
        <p:spPr>
          <a:xfrm>
            <a:off x="9583648" y="4609599"/>
            <a:ext cx="859971" cy="33745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 {}  “</a:t>
            </a:r>
          </a:p>
        </p:txBody>
      </p:sp>
      <p:sp>
        <p:nvSpPr>
          <p:cNvPr id="79" name="Process 78">
            <a:extLst>
              <a:ext uri="{FF2B5EF4-FFF2-40B4-BE49-F238E27FC236}">
                <a16:creationId xmlns:a16="http://schemas.microsoft.com/office/drawing/2014/main" id="{22026254-6F95-3A29-6ABC-289391A27F0F}"/>
              </a:ext>
            </a:extLst>
          </p:cNvPr>
          <p:cNvSpPr/>
          <p:nvPr/>
        </p:nvSpPr>
        <p:spPr>
          <a:xfrm>
            <a:off x="10215556" y="5064764"/>
            <a:ext cx="1923671" cy="33745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 “.format(var..)</a:t>
            </a:r>
          </a:p>
        </p:txBody>
      </p:sp>
      <p:cxnSp>
        <p:nvCxnSpPr>
          <p:cNvPr id="80" name="Elbow Connector 79">
            <a:extLst>
              <a:ext uri="{FF2B5EF4-FFF2-40B4-BE49-F238E27FC236}">
                <a16:creationId xmlns:a16="http://schemas.microsoft.com/office/drawing/2014/main" id="{5E6F0C83-C1E1-D4CF-2CD4-994519D16C18}"/>
              </a:ext>
            </a:extLst>
          </p:cNvPr>
          <p:cNvCxnSpPr>
            <a:cxnSpLocks/>
            <a:stCxn id="78" idx="2"/>
            <a:endCxn id="53" idx="0"/>
          </p:cNvCxnSpPr>
          <p:nvPr/>
        </p:nvCxnSpPr>
        <p:spPr>
          <a:xfrm rot="5400000">
            <a:off x="9237170" y="5153566"/>
            <a:ext cx="982974" cy="569955"/>
          </a:xfrm>
          <a:prstGeom prst="bentConnector3">
            <a:avLst>
              <a:gd name="adj1" fmla="val 50000"/>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83" name="Elbow Connector 82">
            <a:extLst>
              <a:ext uri="{FF2B5EF4-FFF2-40B4-BE49-F238E27FC236}">
                <a16:creationId xmlns:a16="http://schemas.microsoft.com/office/drawing/2014/main" id="{95D80E62-DB73-EDC9-633A-4E5582DF4222}"/>
              </a:ext>
            </a:extLst>
          </p:cNvPr>
          <p:cNvCxnSpPr>
            <a:cxnSpLocks/>
            <a:stCxn id="79" idx="2"/>
            <a:endCxn id="53" idx="0"/>
          </p:cNvCxnSpPr>
          <p:nvPr/>
        </p:nvCxnSpPr>
        <p:spPr>
          <a:xfrm rot="5400000">
            <a:off x="10046632" y="4799269"/>
            <a:ext cx="527809" cy="1733713"/>
          </a:xfrm>
          <a:prstGeom prst="bentConnector3">
            <a:avLst>
              <a:gd name="adj1" fmla="val 50000"/>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Elbow Connector 86">
            <a:extLst>
              <a:ext uri="{FF2B5EF4-FFF2-40B4-BE49-F238E27FC236}">
                <a16:creationId xmlns:a16="http://schemas.microsoft.com/office/drawing/2014/main" id="{E3DFD98C-3B2B-D13E-8326-86773799A359}"/>
              </a:ext>
            </a:extLst>
          </p:cNvPr>
          <p:cNvCxnSpPr>
            <a:cxnSpLocks/>
            <a:stCxn id="54" idx="4"/>
            <a:endCxn id="74" idx="3"/>
          </p:cNvCxnSpPr>
          <p:nvPr/>
        </p:nvCxnSpPr>
        <p:spPr>
          <a:xfrm rot="5400000">
            <a:off x="9090873" y="4372382"/>
            <a:ext cx="173857" cy="372014"/>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0" name="Elbow Connector 89">
            <a:extLst>
              <a:ext uri="{FF2B5EF4-FFF2-40B4-BE49-F238E27FC236}">
                <a16:creationId xmlns:a16="http://schemas.microsoft.com/office/drawing/2014/main" id="{39A76FEE-4D94-94DA-710C-377E217BD432}"/>
              </a:ext>
            </a:extLst>
          </p:cNvPr>
          <p:cNvCxnSpPr>
            <a:cxnSpLocks/>
            <a:stCxn id="54" idx="6"/>
            <a:endCxn id="78" idx="0"/>
          </p:cNvCxnSpPr>
          <p:nvPr/>
        </p:nvCxnSpPr>
        <p:spPr>
          <a:xfrm>
            <a:off x="9775693" y="4291847"/>
            <a:ext cx="237941" cy="317752"/>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3" name="Elbow Connector 92">
            <a:extLst>
              <a:ext uri="{FF2B5EF4-FFF2-40B4-BE49-F238E27FC236}">
                <a16:creationId xmlns:a16="http://schemas.microsoft.com/office/drawing/2014/main" id="{60B3D768-AA42-00EC-A954-B2FDF6E9F2EA}"/>
              </a:ext>
            </a:extLst>
          </p:cNvPr>
          <p:cNvCxnSpPr>
            <a:cxnSpLocks/>
            <a:stCxn id="54" idx="6"/>
            <a:endCxn id="79" idx="0"/>
          </p:cNvCxnSpPr>
          <p:nvPr/>
        </p:nvCxnSpPr>
        <p:spPr>
          <a:xfrm>
            <a:off x="9775693" y="4291847"/>
            <a:ext cx="1401699" cy="772917"/>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6" name="Rounded Rectangle 95">
            <a:extLst>
              <a:ext uri="{FF2B5EF4-FFF2-40B4-BE49-F238E27FC236}">
                <a16:creationId xmlns:a16="http://schemas.microsoft.com/office/drawing/2014/main" id="{1241C6B5-F287-281C-E58A-9A772D5C3E91}"/>
              </a:ext>
            </a:extLst>
          </p:cNvPr>
          <p:cNvSpPr/>
          <p:nvPr/>
        </p:nvSpPr>
        <p:spPr>
          <a:xfrm>
            <a:off x="4900659" y="850772"/>
            <a:ext cx="2079172" cy="533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100" name="TextBox 99">
            <a:extLst>
              <a:ext uri="{FF2B5EF4-FFF2-40B4-BE49-F238E27FC236}">
                <a16:creationId xmlns:a16="http://schemas.microsoft.com/office/drawing/2014/main" id="{9DC8DAB4-54EA-FEBB-C8ED-A95F25125349}"/>
              </a:ext>
            </a:extLst>
          </p:cNvPr>
          <p:cNvSpPr txBox="1"/>
          <p:nvPr/>
        </p:nvSpPr>
        <p:spPr>
          <a:xfrm>
            <a:off x="9096454" y="6509205"/>
            <a:ext cx="1104745" cy="369332"/>
          </a:xfrm>
          <a:prstGeom prst="rect">
            <a:avLst/>
          </a:prstGeom>
          <a:noFill/>
        </p:spPr>
        <p:txBody>
          <a:bodyPr wrap="square">
            <a:spAutoFit/>
          </a:bodyPr>
          <a:lstStyle/>
          <a:p>
            <a:r>
              <a:rPr lang="en-US" i="1" dirty="0"/>
              <a:t>“ “, \t, \n</a:t>
            </a:r>
            <a:endParaRPr lang="en-US" dirty="0"/>
          </a:p>
        </p:txBody>
      </p:sp>
      <p:sp>
        <p:nvSpPr>
          <p:cNvPr id="2" name="TextBox 1">
            <a:extLst>
              <a:ext uri="{FF2B5EF4-FFF2-40B4-BE49-F238E27FC236}">
                <a16:creationId xmlns:a16="http://schemas.microsoft.com/office/drawing/2014/main" id="{BDF52F86-C27E-E24C-B12E-74C395AB963F}"/>
              </a:ext>
            </a:extLst>
          </p:cNvPr>
          <p:cNvSpPr txBox="1"/>
          <p:nvPr/>
        </p:nvSpPr>
        <p:spPr>
          <a:xfrm>
            <a:off x="11326295" y="4504074"/>
            <a:ext cx="664029" cy="369332"/>
          </a:xfrm>
          <a:prstGeom prst="rect">
            <a:avLst/>
          </a:prstGeom>
          <a:noFill/>
        </p:spPr>
        <p:txBody>
          <a:bodyPr wrap="square">
            <a:spAutoFit/>
          </a:bodyPr>
          <a:lstStyle/>
          <a:p>
            <a:r>
              <a:rPr lang="en-US" i="1" dirty="0"/>
              <a:t>:.#f</a:t>
            </a:r>
            <a:endParaRPr lang="en-US" dirty="0"/>
          </a:p>
        </p:txBody>
      </p:sp>
      <p:sp>
        <p:nvSpPr>
          <p:cNvPr id="3" name="Process 2">
            <a:extLst>
              <a:ext uri="{FF2B5EF4-FFF2-40B4-BE49-F238E27FC236}">
                <a16:creationId xmlns:a16="http://schemas.microsoft.com/office/drawing/2014/main" id="{542AF224-DC37-F67C-9FDD-B543CBFEFA1C}"/>
              </a:ext>
            </a:extLst>
          </p:cNvPr>
          <p:cNvSpPr/>
          <p:nvPr/>
        </p:nvSpPr>
        <p:spPr>
          <a:xfrm>
            <a:off x="5018314" y="101740"/>
            <a:ext cx="1611086" cy="58153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a:t>
            </a:r>
          </a:p>
        </p:txBody>
      </p:sp>
      <p:sp>
        <p:nvSpPr>
          <p:cNvPr id="4" name="Process 3">
            <a:extLst>
              <a:ext uri="{FF2B5EF4-FFF2-40B4-BE49-F238E27FC236}">
                <a16:creationId xmlns:a16="http://schemas.microsoft.com/office/drawing/2014/main" id="{B7349B2F-9CC0-F348-3D48-18BFD611BAAD}"/>
              </a:ext>
            </a:extLst>
          </p:cNvPr>
          <p:cNvSpPr/>
          <p:nvPr/>
        </p:nvSpPr>
        <p:spPr>
          <a:xfrm>
            <a:off x="4141823" y="1592753"/>
            <a:ext cx="3568001" cy="969631"/>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Patterns:</a:t>
            </a:r>
          </a:p>
          <a:p>
            <a:r>
              <a:rPr lang="en-US" dirty="0"/>
              <a:t>Var = var operator var</a:t>
            </a:r>
          </a:p>
          <a:p>
            <a:r>
              <a:rPr lang="en-US" dirty="0"/>
              <a:t>	#:operators: +, -, *, /, //, %, **</a:t>
            </a:r>
          </a:p>
          <a:p>
            <a:r>
              <a:rPr lang="en-US" dirty="0"/>
              <a:t>Var = </a:t>
            </a:r>
            <a:r>
              <a:rPr lang="en-US" dirty="0" err="1"/>
              <a:t>var.function</a:t>
            </a:r>
            <a:r>
              <a:rPr lang="en-US" dirty="0"/>
              <a:t>()</a:t>
            </a:r>
          </a:p>
        </p:txBody>
      </p:sp>
      <p:sp>
        <p:nvSpPr>
          <p:cNvPr id="9" name="Process 8">
            <a:extLst>
              <a:ext uri="{FF2B5EF4-FFF2-40B4-BE49-F238E27FC236}">
                <a16:creationId xmlns:a16="http://schemas.microsoft.com/office/drawing/2014/main" id="{2C815753-4815-3C19-2FED-E1933145707E}"/>
              </a:ext>
            </a:extLst>
          </p:cNvPr>
          <p:cNvSpPr/>
          <p:nvPr/>
        </p:nvSpPr>
        <p:spPr>
          <a:xfrm>
            <a:off x="4741971" y="2631458"/>
            <a:ext cx="2392471" cy="528316"/>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Strings: +, .functions()</a:t>
            </a:r>
          </a:p>
          <a:p>
            <a:r>
              <a:rPr lang="en-US" dirty="0"/>
              <a:t>Numbers: math</a:t>
            </a:r>
          </a:p>
        </p:txBody>
      </p:sp>
      <p:sp>
        <p:nvSpPr>
          <p:cNvPr id="11" name="Explosion 2 10">
            <a:extLst>
              <a:ext uri="{FF2B5EF4-FFF2-40B4-BE49-F238E27FC236}">
                <a16:creationId xmlns:a16="http://schemas.microsoft.com/office/drawing/2014/main" id="{6D0BF811-7300-2CFA-3889-82C9F26CE193}"/>
              </a:ext>
            </a:extLst>
          </p:cNvPr>
          <p:cNvSpPr/>
          <p:nvPr/>
        </p:nvSpPr>
        <p:spPr>
          <a:xfrm>
            <a:off x="3677965" y="938511"/>
            <a:ext cx="1954177" cy="61315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Magic</a:t>
            </a:r>
          </a:p>
          <a:p>
            <a:pPr algn="ctr"/>
            <a:r>
              <a:rPr lang="en-US" sz="1000" dirty="0"/>
              <a:t>(equations)</a:t>
            </a:r>
          </a:p>
          <a:p>
            <a:pPr algn="ctr"/>
            <a:r>
              <a:rPr lang="en-US" sz="1000" dirty="0"/>
              <a:t>(algorithms)</a:t>
            </a:r>
          </a:p>
          <a:p>
            <a:pPr algn="ctr"/>
            <a:r>
              <a:rPr lang="en-US" sz="1000" dirty="0"/>
              <a:t>(</a:t>
            </a:r>
            <a:r>
              <a:rPr lang="en-US" sz="1000" dirty="0" err="1"/>
              <a:t>etc</a:t>
            </a:r>
            <a:r>
              <a:rPr lang="en-US" sz="1000" dirty="0"/>
              <a:t>)</a:t>
            </a:r>
          </a:p>
        </p:txBody>
      </p:sp>
      <p:sp>
        <p:nvSpPr>
          <p:cNvPr id="15" name="Decision 14">
            <a:extLst>
              <a:ext uri="{FF2B5EF4-FFF2-40B4-BE49-F238E27FC236}">
                <a16:creationId xmlns:a16="http://schemas.microsoft.com/office/drawing/2014/main" id="{6963D1CD-4F7D-E6FD-663F-58F3421771AA}"/>
              </a:ext>
            </a:extLst>
          </p:cNvPr>
          <p:cNvSpPr/>
          <p:nvPr/>
        </p:nvSpPr>
        <p:spPr>
          <a:xfrm>
            <a:off x="4691577" y="3539351"/>
            <a:ext cx="2486695" cy="31775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a:t>
            </a:r>
            <a:r>
              <a:rPr lang="en-US" dirty="0" err="1"/>
              <a:t>boolean</a:t>
            </a:r>
            <a:r>
              <a:rPr lang="en-US" dirty="0"/>
              <a:t>: </a:t>
            </a:r>
          </a:p>
        </p:txBody>
      </p:sp>
      <p:sp>
        <p:nvSpPr>
          <p:cNvPr id="16" name="Process 15">
            <a:extLst>
              <a:ext uri="{FF2B5EF4-FFF2-40B4-BE49-F238E27FC236}">
                <a16:creationId xmlns:a16="http://schemas.microsoft.com/office/drawing/2014/main" id="{2F0A1951-1486-CCEA-2A45-6BF99FC53DEF}"/>
              </a:ext>
            </a:extLst>
          </p:cNvPr>
          <p:cNvSpPr/>
          <p:nvPr/>
        </p:nvSpPr>
        <p:spPr>
          <a:xfrm>
            <a:off x="4141823" y="3897728"/>
            <a:ext cx="1774900" cy="21450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T-statements</a:t>
            </a:r>
          </a:p>
        </p:txBody>
      </p:sp>
      <p:sp>
        <p:nvSpPr>
          <p:cNvPr id="17" name="Process 16">
            <a:extLst>
              <a:ext uri="{FF2B5EF4-FFF2-40B4-BE49-F238E27FC236}">
                <a16:creationId xmlns:a16="http://schemas.microsoft.com/office/drawing/2014/main" id="{F4EB9253-B20C-D8C8-4AE3-E1399737B3E2}"/>
              </a:ext>
            </a:extLst>
          </p:cNvPr>
          <p:cNvSpPr/>
          <p:nvPr/>
        </p:nvSpPr>
        <p:spPr>
          <a:xfrm>
            <a:off x="5934924" y="3900530"/>
            <a:ext cx="1774900" cy="21170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F-statements</a:t>
            </a:r>
          </a:p>
        </p:txBody>
      </p:sp>
      <p:sp>
        <p:nvSpPr>
          <p:cNvPr id="24" name="Process 23">
            <a:extLst>
              <a:ext uri="{FF2B5EF4-FFF2-40B4-BE49-F238E27FC236}">
                <a16:creationId xmlns:a16="http://schemas.microsoft.com/office/drawing/2014/main" id="{299908E2-25A6-E999-A16E-B6934C74E080}"/>
              </a:ext>
            </a:extLst>
          </p:cNvPr>
          <p:cNvSpPr/>
          <p:nvPr/>
        </p:nvSpPr>
        <p:spPr>
          <a:xfrm>
            <a:off x="4141823" y="3305933"/>
            <a:ext cx="3568001" cy="211703"/>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err="1"/>
              <a:t>bool:operators</a:t>
            </a:r>
            <a:r>
              <a:rPr lang="en-US" dirty="0"/>
              <a:t> (==, &lt;, &gt; &lt;=, &gt;=)</a:t>
            </a:r>
          </a:p>
        </p:txBody>
      </p:sp>
      <p:sp>
        <p:nvSpPr>
          <p:cNvPr id="25" name="Decision 24">
            <a:extLst>
              <a:ext uri="{FF2B5EF4-FFF2-40B4-BE49-F238E27FC236}">
                <a16:creationId xmlns:a16="http://schemas.microsoft.com/office/drawing/2014/main" id="{0F53BFE2-B470-C3D7-3DE8-A5B94465619B}"/>
              </a:ext>
            </a:extLst>
          </p:cNvPr>
          <p:cNvSpPr/>
          <p:nvPr/>
        </p:nvSpPr>
        <p:spPr>
          <a:xfrm>
            <a:off x="4666999" y="4133948"/>
            <a:ext cx="2486695" cy="317752"/>
          </a:xfrm>
          <a:prstGeom prst="flowChartDecisio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while </a:t>
            </a:r>
            <a:r>
              <a:rPr lang="en-US" dirty="0" err="1"/>
              <a:t>boolean</a:t>
            </a:r>
            <a:r>
              <a:rPr lang="en-US" dirty="0"/>
              <a:t>: </a:t>
            </a:r>
          </a:p>
        </p:txBody>
      </p:sp>
      <p:sp>
        <p:nvSpPr>
          <p:cNvPr id="27" name="Process 26">
            <a:extLst>
              <a:ext uri="{FF2B5EF4-FFF2-40B4-BE49-F238E27FC236}">
                <a16:creationId xmlns:a16="http://schemas.microsoft.com/office/drawing/2014/main" id="{465BBF4A-D84E-6F99-055E-0EAE61154FDE}"/>
              </a:ext>
            </a:extLst>
          </p:cNvPr>
          <p:cNvSpPr/>
          <p:nvPr/>
        </p:nvSpPr>
        <p:spPr>
          <a:xfrm>
            <a:off x="2790515" y="4243187"/>
            <a:ext cx="1774900" cy="214505"/>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T-statements</a:t>
            </a:r>
          </a:p>
        </p:txBody>
      </p:sp>
      <p:sp>
        <p:nvSpPr>
          <p:cNvPr id="28" name="Process 27">
            <a:extLst>
              <a:ext uri="{FF2B5EF4-FFF2-40B4-BE49-F238E27FC236}">
                <a16:creationId xmlns:a16="http://schemas.microsoft.com/office/drawing/2014/main" id="{3CBA67F4-AC0B-8BD7-6CDE-EFE9983D0AD2}"/>
              </a:ext>
            </a:extLst>
          </p:cNvPr>
          <p:cNvSpPr/>
          <p:nvPr/>
        </p:nvSpPr>
        <p:spPr>
          <a:xfrm>
            <a:off x="4936407" y="4507874"/>
            <a:ext cx="1774900" cy="211704"/>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F-statements</a:t>
            </a:r>
          </a:p>
        </p:txBody>
      </p:sp>
    </p:spTree>
    <p:extLst>
      <p:ext uri="{BB962C8B-B14F-4D97-AF65-F5344CB8AC3E}">
        <p14:creationId xmlns:p14="http://schemas.microsoft.com/office/powerpoint/2010/main" val="2927260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C001F-06BB-2538-6F56-2ACA12838003}"/>
              </a:ext>
            </a:extLst>
          </p:cNvPr>
          <p:cNvSpPr>
            <a:spLocks noGrp="1"/>
          </p:cNvSpPr>
          <p:nvPr>
            <p:ph type="title"/>
          </p:nvPr>
        </p:nvSpPr>
        <p:spPr/>
        <p:txBody>
          <a:bodyPr/>
          <a:lstStyle/>
          <a:p>
            <a:r>
              <a:rPr lang="en-US" dirty="0"/>
              <a:t>What is a loop</a:t>
            </a:r>
          </a:p>
        </p:txBody>
      </p:sp>
      <p:sp>
        <p:nvSpPr>
          <p:cNvPr id="3" name="Content Placeholder 2">
            <a:extLst>
              <a:ext uri="{FF2B5EF4-FFF2-40B4-BE49-F238E27FC236}">
                <a16:creationId xmlns:a16="http://schemas.microsoft.com/office/drawing/2014/main" id="{27ACD2EA-6C07-DD25-DC77-53F1EEAA8E12}"/>
              </a:ext>
            </a:extLst>
          </p:cNvPr>
          <p:cNvSpPr>
            <a:spLocks noGrp="1"/>
          </p:cNvSpPr>
          <p:nvPr>
            <p:ph idx="1"/>
          </p:nvPr>
        </p:nvSpPr>
        <p:spPr>
          <a:xfrm>
            <a:off x="838200" y="1825625"/>
            <a:ext cx="4811038" cy="4351338"/>
          </a:xfrm>
        </p:spPr>
        <p:txBody>
          <a:bodyPr>
            <a:normAutofit fontScale="92500" lnSpcReduction="10000"/>
          </a:bodyPr>
          <a:lstStyle/>
          <a:p>
            <a:r>
              <a:rPr lang="en-US" dirty="0"/>
              <a:t>An if statement is a branch in code</a:t>
            </a:r>
          </a:p>
          <a:p>
            <a:r>
              <a:rPr lang="en-US" dirty="0"/>
              <a:t>So is a loop, but it repeats itself</a:t>
            </a:r>
          </a:p>
          <a:p>
            <a:r>
              <a:rPr lang="en-US" dirty="0"/>
              <a:t>What are while best used for:</a:t>
            </a:r>
          </a:p>
          <a:p>
            <a:pPr lvl="1"/>
            <a:r>
              <a:rPr lang="en-US" dirty="0"/>
              <a:t>Verifying prompted user info.</a:t>
            </a:r>
          </a:p>
          <a:p>
            <a:pPr lvl="1"/>
            <a:r>
              <a:rPr lang="en-US" dirty="0"/>
              <a:t>Reading files</a:t>
            </a:r>
          </a:p>
          <a:p>
            <a:pPr lvl="1"/>
            <a:r>
              <a:rPr lang="en-US" b="1" dirty="0"/>
              <a:t>Not knowing when to end.</a:t>
            </a:r>
          </a:p>
          <a:p>
            <a:r>
              <a:rPr lang="en-US" dirty="0"/>
              <a:t>Things to be careful about</a:t>
            </a:r>
          </a:p>
          <a:p>
            <a:pPr lvl="1"/>
            <a:r>
              <a:rPr lang="en-US" dirty="0"/>
              <a:t>Infinite loops – </a:t>
            </a:r>
          </a:p>
          <a:p>
            <a:pPr lvl="2"/>
            <a:r>
              <a:rPr lang="en-US" dirty="0"/>
              <a:t>“this is the song that goes on and on my friend”</a:t>
            </a:r>
          </a:p>
          <a:p>
            <a:pPr lvl="2"/>
            <a:r>
              <a:rPr lang="en-US" dirty="0"/>
              <a:t>Have an exit planned</a:t>
            </a:r>
          </a:p>
          <a:p>
            <a:pPr lvl="1"/>
            <a:endParaRPr lang="en-US" dirty="0"/>
          </a:p>
        </p:txBody>
      </p:sp>
      <p:sp>
        <p:nvSpPr>
          <p:cNvPr id="4" name="Decision 3">
            <a:extLst>
              <a:ext uri="{FF2B5EF4-FFF2-40B4-BE49-F238E27FC236}">
                <a16:creationId xmlns:a16="http://schemas.microsoft.com/office/drawing/2014/main" id="{C49F46DC-86D0-3B44-FDD5-552E49AC437E}"/>
              </a:ext>
            </a:extLst>
          </p:cNvPr>
          <p:cNvSpPr/>
          <p:nvPr/>
        </p:nvSpPr>
        <p:spPr>
          <a:xfrm>
            <a:off x="8000281" y="1205034"/>
            <a:ext cx="2486695" cy="31775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a:t>
            </a:r>
            <a:r>
              <a:rPr lang="en-US" dirty="0" err="1"/>
              <a:t>boolean</a:t>
            </a:r>
            <a:r>
              <a:rPr lang="en-US" dirty="0"/>
              <a:t>: </a:t>
            </a:r>
          </a:p>
        </p:txBody>
      </p:sp>
      <p:sp>
        <p:nvSpPr>
          <p:cNvPr id="5" name="Process 4">
            <a:extLst>
              <a:ext uri="{FF2B5EF4-FFF2-40B4-BE49-F238E27FC236}">
                <a16:creationId xmlns:a16="http://schemas.microsoft.com/office/drawing/2014/main" id="{9272AEF8-1249-A708-9B88-8984CE39AEA7}"/>
              </a:ext>
            </a:extLst>
          </p:cNvPr>
          <p:cNvSpPr/>
          <p:nvPr/>
        </p:nvSpPr>
        <p:spPr>
          <a:xfrm>
            <a:off x="7468281" y="1770208"/>
            <a:ext cx="1774900" cy="21450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T-statements</a:t>
            </a:r>
          </a:p>
        </p:txBody>
      </p:sp>
      <p:sp>
        <p:nvSpPr>
          <p:cNvPr id="6" name="Process 5">
            <a:extLst>
              <a:ext uri="{FF2B5EF4-FFF2-40B4-BE49-F238E27FC236}">
                <a16:creationId xmlns:a16="http://schemas.microsoft.com/office/drawing/2014/main" id="{CB975B11-3A97-3F69-117D-45A7910C9219}"/>
              </a:ext>
            </a:extLst>
          </p:cNvPr>
          <p:cNvSpPr/>
          <p:nvPr/>
        </p:nvSpPr>
        <p:spPr>
          <a:xfrm>
            <a:off x="9261382" y="1773010"/>
            <a:ext cx="1774900" cy="21170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F-statements</a:t>
            </a:r>
          </a:p>
        </p:txBody>
      </p:sp>
      <p:sp>
        <p:nvSpPr>
          <p:cNvPr id="7" name="Decision 6">
            <a:extLst>
              <a:ext uri="{FF2B5EF4-FFF2-40B4-BE49-F238E27FC236}">
                <a16:creationId xmlns:a16="http://schemas.microsoft.com/office/drawing/2014/main" id="{931270E6-619A-540A-FE73-7BB230D6ED03}"/>
              </a:ext>
            </a:extLst>
          </p:cNvPr>
          <p:cNvSpPr/>
          <p:nvPr/>
        </p:nvSpPr>
        <p:spPr>
          <a:xfrm>
            <a:off x="8277286" y="3795819"/>
            <a:ext cx="2486695" cy="317752"/>
          </a:xfrm>
          <a:prstGeom prst="flowChartDecisio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while </a:t>
            </a:r>
            <a:r>
              <a:rPr lang="en-US" dirty="0" err="1"/>
              <a:t>boolean</a:t>
            </a:r>
            <a:r>
              <a:rPr lang="en-US" dirty="0"/>
              <a:t>: </a:t>
            </a:r>
          </a:p>
        </p:txBody>
      </p:sp>
      <p:sp>
        <p:nvSpPr>
          <p:cNvPr id="8" name="Process 7">
            <a:extLst>
              <a:ext uri="{FF2B5EF4-FFF2-40B4-BE49-F238E27FC236}">
                <a16:creationId xmlns:a16="http://schemas.microsoft.com/office/drawing/2014/main" id="{D9D61FFB-D30B-A8EE-0BD7-8E14849BA117}"/>
              </a:ext>
            </a:extLst>
          </p:cNvPr>
          <p:cNvSpPr/>
          <p:nvPr/>
        </p:nvSpPr>
        <p:spPr>
          <a:xfrm>
            <a:off x="6392850" y="4166292"/>
            <a:ext cx="1774900" cy="214505"/>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T-statements</a:t>
            </a:r>
          </a:p>
        </p:txBody>
      </p:sp>
      <p:sp>
        <p:nvSpPr>
          <p:cNvPr id="9" name="Process 8">
            <a:extLst>
              <a:ext uri="{FF2B5EF4-FFF2-40B4-BE49-F238E27FC236}">
                <a16:creationId xmlns:a16="http://schemas.microsoft.com/office/drawing/2014/main" id="{F67131E5-74D2-A0CC-E989-B9EF0182C648}"/>
              </a:ext>
            </a:extLst>
          </p:cNvPr>
          <p:cNvSpPr/>
          <p:nvPr/>
        </p:nvSpPr>
        <p:spPr>
          <a:xfrm>
            <a:off x="10440912" y="4001294"/>
            <a:ext cx="326569" cy="211704"/>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a:t>
            </a:r>
          </a:p>
        </p:txBody>
      </p:sp>
      <p:sp>
        <p:nvSpPr>
          <p:cNvPr id="10" name="Process 9">
            <a:extLst>
              <a:ext uri="{FF2B5EF4-FFF2-40B4-BE49-F238E27FC236}">
                <a16:creationId xmlns:a16="http://schemas.microsoft.com/office/drawing/2014/main" id="{8B7F8B24-0D0E-B032-F521-5BD061EE1D79}"/>
              </a:ext>
            </a:extLst>
          </p:cNvPr>
          <p:cNvSpPr/>
          <p:nvPr/>
        </p:nvSpPr>
        <p:spPr>
          <a:xfrm>
            <a:off x="8355731" y="691767"/>
            <a:ext cx="1774900" cy="21450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Previous code</a:t>
            </a:r>
          </a:p>
        </p:txBody>
      </p:sp>
      <p:sp>
        <p:nvSpPr>
          <p:cNvPr id="11" name="Process 10">
            <a:extLst>
              <a:ext uri="{FF2B5EF4-FFF2-40B4-BE49-F238E27FC236}">
                <a16:creationId xmlns:a16="http://schemas.microsoft.com/office/drawing/2014/main" id="{85A31B09-E8C5-1000-CC47-95711398072B}"/>
              </a:ext>
            </a:extLst>
          </p:cNvPr>
          <p:cNvSpPr/>
          <p:nvPr/>
        </p:nvSpPr>
        <p:spPr>
          <a:xfrm>
            <a:off x="8355731" y="2280486"/>
            <a:ext cx="1774900" cy="21450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After code</a:t>
            </a:r>
          </a:p>
        </p:txBody>
      </p:sp>
      <p:sp>
        <p:nvSpPr>
          <p:cNvPr id="12" name="Process 11">
            <a:extLst>
              <a:ext uri="{FF2B5EF4-FFF2-40B4-BE49-F238E27FC236}">
                <a16:creationId xmlns:a16="http://schemas.microsoft.com/office/drawing/2014/main" id="{75AE0A31-311D-8D49-474B-559B0AE6AAB3}"/>
              </a:ext>
            </a:extLst>
          </p:cNvPr>
          <p:cNvSpPr/>
          <p:nvPr/>
        </p:nvSpPr>
        <p:spPr>
          <a:xfrm>
            <a:off x="8633183" y="3445367"/>
            <a:ext cx="1774900" cy="214505"/>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Previous Code</a:t>
            </a:r>
          </a:p>
        </p:txBody>
      </p:sp>
      <p:sp>
        <p:nvSpPr>
          <p:cNvPr id="13" name="Process 12">
            <a:extLst>
              <a:ext uri="{FF2B5EF4-FFF2-40B4-BE49-F238E27FC236}">
                <a16:creationId xmlns:a16="http://schemas.microsoft.com/office/drawing/2014/main" id="{3FE2D6FD-1667-009B-8188-7A878DD2B343}"/>
              </a:ext>
            </a:extLst>
          </p:cNvPr>
          <p:cNvSpPr/>
          <p:nvPr/>
        </p:nvSpPr>
        <p:spPr>
          <a:xfrm>
            <a:off x="8546694" y="4786314"/>
            <a:ext cx="1774900" cy="214505"/>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After Code</a:t>
            </a:r>
          </a:p>
        </p:txBody>
      </p:sp>
      <p:cxnSp>
        <p:nvCxnSpPr>
          <p:cNvPr id="15" name="Elbow Connector 14">
            <a:extLst>
              <a:ext uri="{FF2B5EF4-FFF2-40B4-BE49-F238E27FC236}">
                <a16:creationId xmlns:a16="http://schemas.microsoft.com/office/drawing/2014/main" id="{F6CCA0FC-00A9-F5E7-507C-FE0331A3EDD2}"/>
              </a:ext>
            </a:extLst>
          </p:cNvPr>
          <p:cNvCxnSpPr>
            <a:stCxn id="10" idx="2"/>
            <a:endCxn id="4" idx="0"/>
          </p:cNvCxnSpPr>
          <p:nvPr/>
        </p:nvCxnSpPr>
        <p:spPr>
          <a:xfrm rot="16200000" flipH="1">
            <a:off x="9094024" y="1055429"/>
            <a:ext cx="298762" cy="448"/>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7" name="Elbow Connector 16">
            <a:extLst>
              <a:ext uri="{FF2B5EF4-FFF2-40B4-BE49-F238E27FC236}">
                <a16:creationId xmlns:a16="http://schemas.microsoft.com/office/drawing/2014/main" id="{109A12D7-4B7F-863F-8BFA-D2A122BE1D1C}"/>
              </a:ext>
            </a:extLst>
          </p:cNvPr>
          <p:cNvCxnSpPr>
            <a:cxnSpLocks/>
            <a:stCxn id="5" idx="2"/>
            <a:endCxn id="11" idx="0"/>
          </p:cNvCxnSpPr>
          <p:nvPr/>
        </p:nvCxnSpPr>
        <p:spPr>
          <a:xfrm rot="16200000" flipH="1">
            <a:off x="8651570" y="1688874"/>
            <a:ext cx="295773" cy="887450"/>
          </a:xfrm>
          <a:prstGeom prst="bentConnector3">
            <a:avLst>
              <a:gd name="adj1" fmla="val 50000"/>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0" name="Elbow Connector 19">
            <a:extLst>
              <a:ext uri="{FF2B5EF4-FFF2-40B4-BE49-F238E27FC236}">
                <a16:creationId xmlns:a16="http://schemas.microsoft.com/office/drawing/2014/main" id="{16E9430C-97E4-7CEC-188C-D617E7EF1CFD}"/>
              </a:ext>
            </a:extLst>
          </p:cNvPr>
          <p:cNvCxnSpPr>
            <a:cxnSpLocks/>
            <a:stCxn id="6" idx="2"/>
            <a:endCxn id="11" idx="0"/>
          </p:cNvCxnSpPr>
          <p:nvPr/>
        </p:nvCxnSpPr>
        <p:spPr>
          <a:xfrm rot="5400000">
            <a:off x="9548121" y="1679775"/>
            <a:ext cx="295772" cy="905651"/>
          </a:xfrm>
          <a:prstGeom prst="bentConnector3">
            <a:avLst>
              <a:gd name="adj1" fmla="val 50000"/>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3" name="Elbow Connector 22">
            <a:extLst>
              <a:ext uri="{FF2B5EF4-FFF2-40B4-BE49-F238E27FC236}">
                <a16:creationId xmlns:a16="http://schemas.microsoft.com/office/drawing/2014/main" id="{DE3F2B8B-ED16-32C0-F4C7-31A830F38FFF}"/>
              </a:ext>
            </a:extLst>
          </p:cNvPr>
          <p:cNvCxnSpPr>
            <a:cxnSpLocks/>
            <a:stCxn id="12" idx="2"/>
            <a:endCxn id="7" idx="0"/>
          </p:cNvCxnSpPr>
          <p:nvPr/>
        </p:nvCxnSpPr>
        <p:spPr>
          <a:xfrm rot="16200000" flipH="1">
            <a:off x="9452660" y="3727844"/>
            <a:ext cx="135947" cy="1"/>
          </a:xfrm>
          <a:prstGeom prst="bentConnector3">
            <a:avLst>
              <a:gd name="adj1" fmla="val 50000"/>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6" name="Elbow Connector 25">
            <a:extLst>
              <a:ext uri="{FF2B5EF4-FFF2-40B4-BE49-F238E27FC236}">
                <a16:creationId xmlns:a16="http://schemas.microsoft.com/office/drawing/2014/main" id="{FA07A282-DAFC-B03C-6E56-067D65D6EA27}"/>
              </a:ext>
            </a:extLst>
          </p:cNvPr>
          <p:cNvCxnSpPr>
            <a:cxnSpLocks/>
            <a:stCxn id="7" idx="2"/>
            <a:endCxn id="8" idx="3"/>
          </p:cNvCxnSpPr>
          <p:nvPr/>
        </p:nvCxnSpPr>
        <p:spPr>
          <a:xfrm rot="5400000">
            <a:off x="8764205" y="3517116"/>
            <a:ext cx="159974" cy="1352884"/>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9" name="Elbow Connector 28">
            <a:extLst>
              <a:ext uri="{FF2B5EF4-FFF2-40B4-BE49-F238E27FC236}">
                <a16:creationId xmlns:a16="http://schemas.microsoft.com/office/drawing/2014/main" id="{376825CD-E05D-90B8-56D9-C3B72D843837}"/>
              </a:ext>
            </a:extLst>
          </p:cNvPr>
          <p:cNvCxnSpPr>
            <a:cxnSpLocks/>
            <a:stCxn id="8" idx="0"/>
            <a:endCxn id="7" idx="1"/>
          </p:cNvCxnSpPr>
          <p:nvPr/>
        </p:nvCxnSpPr>
        <p:spPr>
          <a:xfrm rot="5400000" flipH="1" flipV="1">
            <a:off x="7672995" y="3562001"/>
            <a:ext cx="211597" cy="996986"/>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6" name="Elbow Connector 35">
            <a:extLst>
              <a:ext uri="{FF2B5EF4-FFF2-40B4-BE49-F238E27FC236}">
                <a16:creationId xmlns:a16="http://schemas.microsoft.com/office/drawing/2014/main" id="{09F026A9-BEBA-664C-77F7-37BCD6CDBD44}"/>
              </a:ext>
            </a:extLst>
          </p:cNvPr>
          <p:cNvCxnSpPr>
            <a:cxnSpLocks/>
            <a:stCxn id="7" idx="3"/>
            <a:endCxn id="13" idx="0"/>
          </p:cNvCxnSpPr>
          <p:nvPr/>
        </p:nvCxnSpPr>
        <p:spPr>
          <a:xfrm flipH="1">
            <a:off x="9434144" y="3954695"/>
            <a:ext cx="1329837" cy="831619"/>
          </a:xfrm>
          <a:prstGeom prst="bentConnector4">
            <a:avLst>
              <a:gd name="adj1" fmla="val -17190"/>
              <a:gd name="adj2" fmla="val 59552"/>
            </a:avLst>
          </a:prstGeom>
          <a:ln>
            <a:tailEnd type="triangle"/>
          </a:ln>
        </p:spPr>
        <p:style>
          <a:lnRef idx="3">
            <a:schemeClr val="accent1"/>
          </a:lnRef>
          <a:fillRef idx="0">
            <a:schemeClr val="accent1"/>
          </a:fillRef>
          <a:effectRef idx="2">
            <a:schemeClr val="accent1"/>
          </a:effectRef>
          <a:fontRef idx="minor">
            <a:schemeClr val="tx1"/>
          </a:fontRef>
        </p:style>
      </p:cxnSp>
      <p:sp>
        <p:nvSpPr>
          <p:cNvPr id="40" name="Process 39">
            <a:extLst>
              <a:ext uri="{FF2B5EF4-FFF2-40B4-BE49-F238E27FC236}">
                <a16:creationId xmlns:a16="http://schemas.microsoft.com/office/drawing/2014/main" id="{CB5D59B9-547A-5E80-5093-38F1C2AE3611}"/>
              </a:ext>
            </a:extLst>
          </p:cNvPr>
          <p:cNvSpPr/>
          <p:nvPr/>
        </p:nvSpPr>
        <p:spPr>
          <a:xfrm>
            <a:off x="9292198" y="4155450"/>
            <a:ext cx="370382" cy="214505"/>
          </a:xfrm>
          <a:prstGeom prst="flowChart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T</a:t>
            </a:r>
          </a:p>
        </p:txBody>
      </p:sp>
      <p:sp>
        <p:nvSpPr>
          <p:cNvPr id="41" name="Process 40">
            <a:extLst>
              <a:ext uri="{FF2B5EF4-FFF2-40B4-BE49-F238E27FC236}">
                <a16:creationId xmlns:a16="http://schemas.microsoft.com/office/drawing/2014/main" id="{602D7C28-B1E5-9EE9-D7C9-FB439F95A79D}"/>
              </a:ext>
            </a:extLst>
          </p:cNvPr>
          <p:cNvSpPr/>
          <p:nvPr/>
        </p:nvSpPr>
        <p:spPr>
          <a:xfrm>
            <a:off x="7683709" y="1281702"/>
            <a:ext cx="316572" cy="21450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sp>
        <p:nvSpPr>
          <p:cNvPr id="42" name="Process 41">
            <a:extLst>
              <a:ext uri="{FF2B5EF4-FFF2-40B4-BE49-F238E27FC236}">
                <a16:creationId xmlns:a16="http://schemas.microsoft.com/office/drawing/2014/main" id="{24BE28C0-0AA1-F9DA-9409-F3493D538E53}"/>
              </a:ext>
            </a:extLst>
          </p:cNvPr>
          <p:cNvSpPr/>
          <p:nvPr/>
        </p:nvSpPr>
        <p:spPr>
          <a:xfrm>
            <a:off x="10520323" y="1291015"/>
            <a:ext cx="316572" cy="21450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t>
            </a:r>
          </a:p>
        </p:txBody>
      </p:sp>
      <p:cxnSp>
        <p:nvCxnSpPr>
          <p:cNvPr id="44" name="Elbow Connector 43">
            <a:extLst>
              <a:ext uri="{FF2B5EF4-FFF2-40B4-BE49-F238E27FC236}">
                <a16:creationId xmlns:a16="http://schemas.microsoft.com/office/drawing/2014/main" id="{71CE6C50-34C3-A4E4-F353-8E53367EF7A8}"/>
              </a:ext>
            </a:extLst>
          </p:cNvPr>
          <p:cNvCxnSpPr>
            <a:cxnSpLocks/>
            <a:stCxn id="4" idx="1"/>
            <a:endCxn id="5" idx="0"/>
          </p:cNvCxnSpPr>
          <p:nvPr/>
        </p:nvCxnSpPr>
        <p:spPr>
          <a:xfrm rot="10800000" flipH="1" flipV="1">
            <a:off x="8000281" y="1363910"/>
            <a:ext cx="355450" cy="406298"/>
          </a:xfrm>
          <a:prstGeom prst="bentConnector4">
            <a:avLst>
              <a:gd name="adj1" fmla="val -64313"/>
              <a:gd name="adj2" fmla="val 69552"/>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7" name="Elbow Connector 46">
            <a:extLst>
              <a:ext uri="{FF2B5EF4-FFF2-40B4-BE49-F238E27FC236}">
                <a16:creationId xmlns:a16="http://schemas.microsoft.com/office/drawing/2014/main" id="{AA986A11-087B-57E1-D8A3-53DBBB56E03F}"/>
              </a:ext>
            </a:extLst>
          </p:cNvPr>
          <p:cNvCxnSpPr>
            <a:cxnSpLocks/>
            <a:endCxn id="6" idx="0"/>
          </p:cNvCxnSpPr>
          <p:nvPr/>
        </p:nvCxnSpPr>
        <p:spPr>
          <a:xfrm rot="5400000">
            <a:off x="10101472" y="1433569"/>
            <a:ext cx="386801" cy="292080"/>
          </a:xfrm>
          <a:prstGeom prst="bentConnector3">
            <a:avLst>
              <a:gd name="adj1" fmla="val 50000"/>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04042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9CE7E-BCB8-4A51-92F0-3412407A8285}"/>
              </a:ext>
            </a:extLst>
          </p:cNvPr>
          <p:cNvSpPr>
            <a:spLocks noGrp="1"/>
          </p:cNvSpPr>
          <p:nvPr>
            <p:ph type="title"/>
          </p:nvPr>
        </p:nvSpPr>
        <p:spPr/>
        <p:txBody>
          <a:bodyPr/>
          <a:lstStyle/>
          <a:p>
            <a:r>
              <a:rPr lang="en-US" dirty="0"/>
              <a:t>Lecture </a:t>
            </a:r>
          </a:p>
        </p:txBody>
      </p:sp>
      <p:sp>
        <p:nvSpPr>
          <p:cNvPr id="3" name="Content Placeholder 2">
            <a:extLst>
              <a:ext uri="{FF2B5EF4-FFF2-40B4-BE49-F238E27FC236}">
                <a16:creationId xmlns:a16="http://schemas.microsoft.com/office/drawing/2014/main" id="{66FF8246-911B-4552-9CE3-C94E3340461E}"/>
              </a:ext>
            </a:extLst>
          </p:cNvPr>
          <p:cNvSpPr>
            <a:spLocks noGrp="1"/>
          </p:cNvSpPr>
          <p:nvPr>
            <p:ph sz="half" idx="1"/>
          </p:nvPr>
        </p:nvSpPr>
        <p:spPr/>
        <p:txBody>
          <a:bodyPr>
            <a:normAutofit fontScale="77500" lnSpcReduction="20000"/>
          </a:bodyPr>
          <a:lstStyle/>
          <a:p>
            <a:r>
              <a:rPr lang="en-US" dirty="0"/>
              <a:t>See Classroom example</a:t>
            </a:r>
          </a:p>
          <a:p>
            <a:pPr lvl="1"/>
            <a:r>
              <a:rPr lang="en-US" dirty="0"/>
              <a:t>Containers</a:t>
            </a:r>
          </a:p>
          <a:p>
            <a:pPr lvl="2"/>
            <a:r>
              <a:rPr lang="en-US" dirty="0"/>
              <a:t>Default Conversion</a:t>
            </a:r>
          </a:p>
          <a:p>
            <a:pPr lvl="2"/>
            <a:r>
              <a:rPr lang="en-US" dirty="0"/>
              <a:t>Lists: strings, array, range</a:t>
            </a:r>
          </a:p>
          <a:p>
            <a:pPr lvl="2"/>
            <a:r>
              <a:rPr lang="en-US" dirty="0"/>
              <a:t>Dictionary</a:t>
            </a:r>
          </a:p>
          <a:p>
            <a:pPr lvl="1"/>
            <a:endParaRPr lang="en-US" dirty="0"/>
          </a:p>
          <a:p>
            <a:pPr lvl="2"/>
            <a:endParaRPr lang="en-US" dirty="0"/>
          </a:p>
          <a:p>
            <a:pPr lvl="1"/>
            <a:r>
              <a:rPr lang="en-US" dirty="0"/>
              <a:t>While </a:t>
            </a:r>
          </a:p>
          <a:p>
            <a:pPr lvl="2"/>
            <a:r>
              <a:rPr lang="en-US" dirty="0"/>
              <a:t>have an exit plan – Boolean</a:t>
            </a:r>
          </a:p>
          <a:p>
            <a:pPr lvl="2"/>
            <a:r>
              <a:rPr lang="en-US" dirty="0"/>
              <a:t>Don’t know when to end.</a:t>
            </a:r>
          </a:p>
        </p:txBody>
      </p:sp>
      <p:sp>
        <p:nvSpPr>
          <p:cNvPr id="4" name="Content Placeholder 3">
            <a:extLst>
              <a:ext uri="{FF2B5EF4-FFF2-40B4-BE49-F238E27FC236}">
                <a16:creationId xmlns:a16="http://schemas.microsoft.com/office/drawing/2014/main" id="{66D6195A-3AEF-41EB-9509-290A0D1C0947}"/>
              </a:ext>
            </a:extLst>
          </p:cNvPr>
          <p:cNvSpPr>
            <a:spLocks noGrp="1"/>
          </p:cNvSpPr>
          <p:nvPr>
            <p:ph sz="half" idx="2"/>
          </p:nvPr>
        </p:nvSpPr>
        <p:spPr/>
        <p:txBody>
          <a:bodyPr>
            <a:normAutofit fontScale="77500" lnSpcReduction="20000"/>
          </a:bodyPr>
          <a:lstStyle/>
          <a:p>
            <a:r>
              <a:rPr lang="en-US" dirty="0"/>
              <a:t>Using debug flags</a:t>
            </a:r>
          </a:p>
          <a:p>
            <a:r>
              <a:rPr lang="en-US" dirty="0"/>
              <a:t>Conversion of  values</a:t>
            </a:r>
          </a:p>
          <a:p>
            <a:r>
              <a:rPr lang="en-US" dirty="0"/>
              <a:t>Other Cans of Nothing</a:t>
            </a:r>
          </a:p>
          <a:p>
            <a:pPr lvl="1"/>
            <a:r>
              <a:rPr lang="en-US" dirty="0"/>
              <a:t>Empty cans of cans of nothing</a:t>
            </a:r>
          </a:p>
          <a:p>
            <a:pPr lvl="1"/>
            <a:endParaRPr lang="en-US" dirty="0"/>
          </a:p>
          <a:p>
            <a:r>
              <a:rPr lang="en-US" dirty="0"/>
              <a:t>Defining keys</a:t>
            </a:r>
          </a:p>
          <a:p>
            <a:r>
              <a:rPr lang="en-US" dirty="0"/>
              <a:t>Working with “ vs ‘ or using variable instead</a:t>
            </a:r>
          </a:p>
          <a:p>
            <a:r>
              <a:rPr lang="en-US" dirty="0"/>
              <a:t>Formatting a list of values to output</a:t>
            </a:r>
          </a:p>
          <a:p>
            <a:endParaRPr lang="en-US" dirty="0"/>
          </a:p>
          <a:p>
            <a:r>
              <a:rPr lang="en-US" dirty="0"/>
              <a:t>Having an exit plan</a:t>
            </a:r>
          </a:p>
          <a:p>
            <a:r>
              <a:rPr lang="en-US" dirty="0"/>
              <a:t>Working with multiple input</a:t>
            </a:r>
          </a:p>
          <a:p>
            <a:r>
              <a:rPr lang="en-US" dirty="0"/>
              <a:t>Nested loops</a:t>
            </a:r>
          </a:p>
          <a:p>
            <a:endParaRPr lang="en-US" dirty="0"/>
          </a:p>
          <a:p>
            <a:endParaRPr lang="en-US" dirty="0"/>
          </a:p>
        </p:txBody>
      </p:sp>
      <p:pic>
        <p:nvPicPr>
          <p:cNvPr id="6" name="Picture 5" descr="A person sitting on a sidewalk&#10;&#10;Description automatically generated">
            <a:extLst>
              <a:ext uri="{FF2B5EF4-FFF2-40B4-BE49-F238E27FC236}">
                <a16:creationId xmlns:a16="http://schemas.microsoft.com/office/drawing/2014/main" id="{148D3D7B-4459-4352-B7F0-765B226A07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92651"/>
            <a:ext cx="3448050" cy="2565349"/>
          </a:xfrm>
          <a:prstGeom prst="rect">
            <a:avLst/>
          </a:prstGeom>
        </p:spPr>
      </p:pic>
      <p:pic>
        <p:nvPicPr>
          <p:cNvPr id="8" name="Picture 7" descr="Text&#10;&#10;Description automatically generated">
            <a:extLst>
              <a:ext uri="{FF2B5EF4-FFF2-40B4-BE49-F238E27FC236}">
                <a16:creationId xmlns:a16="http://schemas.microsoft.com/office/drawing/2014/main" id="{E48D6430-C6E0-4956-808F-FE14956DB2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8051" y="5214938"/>
            <a:ext cx="2785622" cy="1643062"/>
          </a:xfrm>
          <a:prstGeom prst="rect">
            <a:avLst/>
          </a:prstGeom>
        </p:spPr>
      </p:pic>
      <p:pic>
        <p:nvPicPr>
          <p:cNvPr id="10" name="Picture 9" descr="Graphical user interface, text, application, website&#10;&#10;Description automatically generated">
            <a:extLst>
              <a:ext uri="{FF2B5EF4-FFF2-40B4-BE49-F238E27FC236}">
                <a16:creationId xmlns:a16="http://schemas.microsoft.com/office/drawing/2014/main" id="{D08B1C7D-0F1B-479D-8FF8-07B308146A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53599" y="0"/>
            <a:ext cx="2438400" cy="1876425"/>
          </a:xfrm>
          <a:prstGeom prst="rect">
            <a:avLst/>
          </a:prstGeom>
        </p:spPr>
      </p:pic>
    </p:spTree>
    <p:extLst>
      <p:ext uri="{BB962C8B-B14F-4D97-AF65-F5344CB8AC3E}">
        <p14:creationId xmlns:p14="http://schemas.microsoft.com/office/powerpoint/2010/main" val="13334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213F2-D621-2173-A3C3-902D636C81CF}"/>
              </a:ext>
            </a:extLst>
          </p:cNvPr>
          <p:cNvSpPr>
            <a:spLocks noGrp="1"/>
          </p:cNvSpPr>
          <p:nvPr>
            <p:ph type="title"/>
          </p:nvPr>
        </p:nvSpPr>
        <p:spPr/>
        <p:txBody>
          <a:bodyPr/>
          <a:lstStyle/>
          <a:p>
            <a:r>
              <a:rPr lang="en-US" b="1" dirty="0"/>
              <a:t>07 Prepare: Checkpoint</a:t>
            </a:r>
          </a:p>
        </p:txBody>
      </p:sp>
      <p:sp>
        <p:nvSpPr>
          <p:cNvPr id="3" name="Content Placeholder 2">
            <a:extLst>
              <a:ext uri="{FF2B5EF4-FFF2-40B4-BE49-F238E27FC236}">
                <a16:creationId xmlns:a16="http://schemas.microsoft.com/office/drawing/2014/main" id="{04490F4C-F3C0-AA70-B6A7-CBBDE2042CBB}"/>
              </a:ext>
            </a:extLst>
          </p:cNvPr>
          <p:cNvSpPr>
            <a:spLocks noGrp="1"/>
          </p:cNvSpPr>
          <p:nvPr>
            <p:ph sz="half" idx="1"/>
          </p:nvPr>
        </p:nvSpPr>
        <p:spPr/>
        <p:txBody>
          <a:bodyPr/>
          <a:lstStyle/>
          <a:p>
            <a:r>
              <a:rPr lang="en-US" dirty="0"/>
              <a:t>Write a Python Program that does each of the following:</a:t>
            </a:r>
          </a:p>
          <a:p>
            <a:pPr lvl="1"/>
            <a:r>
              <a:rPr lang="en-US" dirty="0"/>
              <a:t>Use a while loop to ask the user for a positive number (&gt;= 0). Continue asking as long as the number is negative, then display the number. For example:</a:t>
            </a:r>
          </a:p>
        </p:txBody>
      </p:sp>
      <p:sp>
        <p:nvSpPr>
          <p:cNvPr id="4" name="Content Placeholder 3">
            <a:extLst>
              <a:ext uri="{FF2B5EF4-FFF2-40B4-BE49-F238E27FC236}">
                <a16:creationId xmlns:a16="http://schemas.microsoft.com/office/drawing/2014/main" id="{991FE202-46AA-D38B-041F-8F228B13CCAF}"/>
              </a:ext>
            </a:extLst>
          </p:cNvPr>
          <p:cNvSpPr>
            <a:spLocks noGrp="1"/>
          </p:cNvSpPr>
          <p:nvPr>
            <p:ph sz="half" idx="2"/>
          </p:nvPr>
        </p:nvSpPr>
        <p:spPr/>
        <p:txBody>
          <a:bodyPr/>
          <a:lstStyle/>
          <a:p>
            <a:pPr lvl="1"/>
            <a:r>
              <a:rPr lang="en-US" dirty="0"/>
              <a:t>Use a while loop, to simulate a child asking their parent for a piece of candy. Have the program keep looping until the user answers "yes", then have the program output "Thank you." For example:</a:t>
            </a:r>
          </a:p>
        </p:txBody>
      </p:sp>
      <p:pic>
        <p:nvPicPr>
          <p:cNvPr id="5" name="Picture 4">
            <a:extLst>
              <a:ext uri="{FF2B5EF4-FFF2-40B4-BE49-F238E27FC236}">
                <a16:creationId xmlns:a16="http://schemas.microsoft.com/office/drawing/2014/main" id="{D31C71B4-2148-03E4-5B0E-0C0C081E051D}"/>
              </a:ext>
            </a:extLst>
          </p:cNvPr>
          <p:cNvPicPr>
            <a:picLocks noChangeAspect="1"/>
          </p:cNvPicPr>
          <p:nvPr/>
        </p:nvPicPr>
        <p:blipFill>
          <a:blip r:embed="rId2"/>
          <a:stretch>
            <a:fillRect/>
          </a:stretch>
        </p:blipFill>
        <p:spPr>
          <a:xfrm>
            <a:off x="594028" y="4534168"/>
            <a:ext cx="5743442" cy="1777731"/>
          </a:xfrm>
          <a:prstGeom prst="rect">
            <a:avLst/>
          </a:prstGeom>
        </p:spPr>
      </p:pic>
      <p:pic>
        <p:nvPicPr>
          <p:cNvPr id="6" name="Picture 5">
            <a:extLst>
              <a:ext uri="{FF2B5EF4-FFF2-40B4-BE49-F238E27FC236}">
                <a16:creationId xmlns:a16="http://schemas.microsoft.com/office/drawing/2014/main" id="{271A78EB-8663-4FE2-0CF5-79A07E04C1FB}"/>
              </a:ext>
            </a:extLst>
          </p:cNvPr>
          <p:cNvPicPr>
            <a:picLocks noChangeAspect="1"/>
          </p:cNvPicPr>
          <p:nvPr/>
        </p:nvPicPr>
        <p:blipFill>
          <a:blip r:embed="rId3"/>
          <a:stretch>
            <a:fillRect/>
          </a:stretch>
        </p:blipFill>
        <p:spPr>
          <a:xfrm>
            <a:off x="6698877" y="4627379"/>
            <a:ext cx="5398370" cy="1383807"/>
          </a:xfrm>
          <a:prstGeom prst="rect">
            <a:avLst/>
          </a:prstGeom>
        </p:spPr>
      </p:pic>
    </p:spTree>
    <p:extLst>
      <p:ext uri="{BB962C8B-B14F-4D97-AF65-F5344CB8AC3E}">
        <p14:creationId xmlns:p14="http://schemas.microsoft.com/office/powerpoint/2010/main" val="2198471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24E30-C51D-7042-DED7-392FF5884AF5}"/>
              </a:ext>
            </a:extLst>
          </p:cNvPr>
          <p:cNvSpPr>
            <a:spLocks noGrp="1"/>
          </p:cNvSpPr>
          <p:nvPr>
            <p:ph type="title"/>
          </p:nvPr>
        </p:nvSpPr>
        <p:spPr/>
        <p:txBody>
          <a:bodyPr/>
          <a:lstStyle/>
          <a:p>
            <a:r>
              <a:rPr lang="en-US" b="1" dirty="0"/>
              <a:t>07 Teach: Team Activity</a:t>
            </a:r>
            <a:br>
              <a:rPr lang="en-US" b="1" dirty="0"/>
            </a:br>
            <a:r>
              <a:rPr lang="en-US" dirty="0"/>
              <a:t>Guess My Number Game</a:t>
            </a:r>
          </a:p>
        </p:txBody>
      </p:sp>
      <p:sp>
        <p:nvSpPr>
          <p:cNvPr id="3" name="Content Placeholder 2">
            <a:extLst>
              <a:ext uri="{FF2B5EF4-FFF2-40B4-BE49-F238E27FC236}">
                <a16:creationId xmlns:a16="http://schemas.microsoft.com/office/drawing/2014/main" id="{969B660B-52F8-1BEA-421C-C379819CEF96}"/>
              </a:ext>
            </a:extLst>
          </p:cNvPr>
          <p:cNvSpPr>
            <a:spLocks noGrp="1"/>
          </p:cNvSpPr>
          <p:nvPr>
            <p:ph sz="half" idx="1"/>
          </p:nvPr>
        </p:nvSpPr>
        <p:spPr/>
        <p:txBody>
          <a:bodyPr>
            <a:normAutofit fontScale="70000" lnSpcReduction="20000"/>
          </a:bodyPr>
          <a:lstStyle/>
          <a:p>
            <a:r>
              <a:rPr lang="en-US" dirty="0"/>
              <a:t>In the Guess My Number game the computer picks a magic number, and then the user tries to guess it. After each guess, the computer tells the user to guess "higher" or "lower" until they guess the magic number.</a:t>
            </a:r>
          </a:p>
          <a:p>
            <a:r>
              <a:rPr lang="en-US" b="1" dirty="0"/>
              <a:t>Having the computer pick a random number</a:t>
            </a:r>
          </a:p>
          <a:p>
            <a:endParaRPr lang="en-US" dirty="0"/>
          </a:p>
        </p:txBody>
      </p:sp>
      <p:sp>
        <p:nvSpPr>
          <p:cNvPr id="4" name="Content Placeholder 3">
            <a:extLst>
              <a:ext uri="{FF2B5EF4-FFF2-40B4-BE49-F238E27FC236}">
                <a16:creationId xmlns:a16="http://schemas.microsoft.com/office/drawing/2014/main" id="{2D4A2969-0533-3B12-CC83-6CB413264015}"/>
              </a:ext>
            </a:extLst>
          </p:cNvPr>
          <p:cNvSpPr>
            <a:spLocks noGrp="1"/>
          </p:cNvSpPr>
          <p:nvPr>
            <p:ph sz="half" idx="2"/>
          </p:nvPr>
        </p:nvSpPr>
        <p:spPr/>
        <p:txBody>
          <a:bodyPr>
            <a:normAutofit fontScale="70000" lnSpcReduction="20000"/>
          </a:bodyPr>
          <a:lstStyle/>
          <a:p>
            <a:r>
              <a:rPr lang="en-US" b="1" dirty="0"/>
              <a:t>Core Requirements</a:t>
            </a:r>
          </a:p>
          <a:p>
            <a:pPr lvl="1"/>
            <a:r>
              <a:rPr lang="en-US" dirty="0"/>
              <a:t>Start by asking the user for the magic number. (In future steps, we will change this to have the computer generate a random number, but to get started, we'll just let the user decide what it is.)</a:t>
            </a:r>
          </a:p>
          <a:p>
            <a:pPr lvl="2"/>
            <a:r>
              <a:rPr lang="en-US" dirty="0"/>
              <a:t>Ask the user for a guess.</a:t>
            </a:r>
          </a:p>
          <a:p>
            <a:pPr lvl="2"/>
            <a:r>
              <a:rPr lang="en-US" dirty="0"/>
              <a:t>Using an if statement, determine if the user needs to guess higher or lower next time, or tell them if they guessed it.</a:t>
            </a:r>
          </a:p>
          <a:p>
            <a:pPr lvl="2"/>
            <a:r>
              <a:rPr lang="en-US" dirty="0"/>
              <a:t>At this point, you won't have any loops.</a:t>
            </a:r>
          </a:p>
          <a:p>
            <a:pPr lvl="1"/>
            <a:r>
              <a:rPr lang="en-US" dirty="0"/>
              <a:t>Add a loop that keeps looping as long as the guess does not match the magic number.</a:t>
            </a:r>
          </a:p>
          <a:p>
            <a:pPr lvl="2"/>
            <a:r>
              <a:rPr lang="en-US" dirty="0"/>
              <a:t>At this point, the user should be able to keep playing until they get the correct answer.</a:t>
            </a:r>
          </a:p>
          <a:p>
            <a:pPr lvl="1"/>
            <a:r>
              <a:rPr lang="en-US" dirty="0"/>
              <a:t>Instead of having the user supply the magic number, import the random library and use it to generate a random number from 1 to 100.</a:t>
            </a:r>
          </a:p>
          <a:p>
            <a:pPr lvl="2"/>
            <a:r>
              <a:rPr lang="en-US" dirty="0"/>
              <a:t>Play the game and make sure it works!</a:t>
            </a:r>
          </a:p>
          <a:p>
            <a:pPr lvl="1"/>
            <a:endParaRPr lang="en-US" dirty="0"/>
          </a:p>
          <a:p>
            <a:pPr lvl="2"/>
            <a:endParaRPr lang="en-US" dirty="0"/>
          </a:p>
          <a:p>
            <a:pPr lvl="1"/>
            <a:endParaRPr lang="en-US" dirty="0"/>
          </a:p>
          <a:p>
            <a:pPr lvl="1"/>
            <a:endParaRPr lang="en-US" dirty="0"/>
          </a:p>
        </p:txBody>
      </p:sp>
      <p:pic>
        <p:nvPicPr>
          <p:cNvPr id="5" name="Picture 4">
            <a:extLst>
              <a:ext uri="{FF2B5EF4-FFF2-40B4-BE49-F238E27FC236}">
                <a16:creationId xmlns:a16="http://schemas.microsoft.com/office/drawing/2014/main" id="{5F754A3E-5964-8EC1-7543-2213066532BA}"/>
              </a:ext>
            </a:extLst>
          </p:cNvPr>
          <p:cNvPicPr>
            <a:picLocks noChangeAspect="1"/>
          </p:cNvPicPr>
          <p:nvPr/>
        </p:nvPicPr>
        <p:blipFill>
          <a:blip r:embed="rId2"/>
          <a:stretch>
            <a:fillRect/>
          </a:stretch>
        </p:blipFill>
        <p:spPr>
          <a:xfrm>
            <a:off x="62948" y="3524829"/>
            <a:ext cx="3284551" cy="1781995"/>
          </a:xfrm>
          <a:prstGeom prst="rect">
            <a:avLst/>
          </a:prstGeom>
        </p:spPr>
      </p:pic>
      <p:pic>
        <p:nvPicPr>
          <p:cNvPr id="6" name="Picture 5">
            <a:extLst>
              <a:ext uri="{FF2B5EF4-FFF2-40B4-BE49-F238E27FC236}">
                <a16:creationId xmlns:a16="http://schemas.microsoft.com/office/drawing/2014/main" id="{03B5630F-6A31-3FD6-DDC3-E3C3614D38BC}"/>
              </a:ext>
            </a:extLst>
          </p:cNvPr>
          <p:cNvPicPr>
            <a:picLocks noChangeAspect="1"/>
          </p:cNvPicPr>
          <p:nvPr/>
        </p:nvPicPr>
        <p:blipFill>
          <a:blip r:embed="rId3"/>
          <a:stretch>
            <a:fillRect/>
          </a:stretch>
        </p:blipFill>
        <p:spPr>
          <a:xfrm>
            <a:off x="3581250" y="5306824"/>
            <a:ext cx="2814912" cy="1269241"/>
          </a:xfrm>
          <a:prstGeom prst="rect">
            <a:avLst/>
          </a:prstGeom>
        </p:spPr>
      </p:pic>
      <p:sp>
        <p:nvSpPr>
          <p:cNvPr id="7" name="TextBox 6">
            <a:extLst>
              <a:ext uri="{FF2B5EF4-FFF2-40B4-BE49-F238E27FC236}">
                <a16:creationId xmlns:a16="http://schemas.microsoft.com/office/drawing/2014/main" id="{FDB9744B-DBCA-B823-5380-CB9A1B9D54AA}"/>
              </a:ext>
            </a:extLst>
          </p:cNvPr>
          <p:cNvSpPr txBox="1"/>
          <p:nvPr/>
        </p:nvSpPr>
        <p:spPr>
          <a:xfrm>
            <a:off x="7259541" y="6019137"/>
            <a:ext cx="4267900" cy="646331"/>
          </a:xfrm>
          <a:prstGeom prst="rect">
            <a:avLst/>
          </a:prstGeom>
          <a:noFill/>
        </p:spPr>
        <p:txBody>
          <a:bodyPr wrap="none" rtlCol="0">
            <a:spAutoFit/>
          </a:bodyPr>
          <a:lstStyle/>
          <a:p>
            <a:r>
              <a:rPr lang="en-US" dirty="0"/>
              <a:t>Stretch: Number of guesses or Play again or</a:t>
            </a:r>
          </a:p>
          <a:p>
            <a:r>
              <a:rPr lang="en-US" dirty="0"/>
              <a:t>Wheel of Fortune.</a:t>
            </a:r>
          </a:p>
        </p:txBody>
      </p:sp>
      <p:pic>
        <p:nvPicPr>
          <p:cNvPr id="8" name="Picture 7">
            <a:extLst>
              <a:ext uri="{FF2B5EF4-FFF2-40B4-BE49-F238E27FC236}">
                <a16:creationId xmlns:a16="http://schemas.microsoft.com/office/drawing/2014/main" id="{05D4C86D-3A42-A9DC-6E0D-4CEFCEB6D22A}"/>
              </a:ext>
            </a:extLst>
          </p:cNvPr>
          <p:cNvPicPr>
            <a:picLocks noChangeAspect="1"/>
          </p:cNvPicPr>
          <p:nvPr/>
        </p:nvPicPr>
        <p:blipFill>
          <a:blip r:embed="rId4"/>
          <a:stretch>
            <a:fillRect/>
          </a:stretch>
        </p:blipFill>
        <p:spPr>
          <a:xfrm>
            <a:off x="84151" y="5970628"/>
            <a:ext cx="3263348" cy="605437"/>
          </a:xfrm>
          <a:prstGeom prst="rect">
            <a:avLst/>
          </a:prstGeom>
        </p:spPr>
      </p:pic>
    </p:spTree>
    <p:extLst>
      <p:ext uri="{BB962C8B-B14F-4D97-AF65-F5344CB8AC3E}">
        <p14:creationId xmlns:p14="http://schemas.microsoft.com/office/powerpoint/2010/main" val="2274776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0CCD4-824F-002B-3457-B0CBA2118440}"/>
              </a:ext>
            </a:extLst>
          </p:cNvPr>
          <p:cNvSpPr>
            <a:spLocks noGrp="1"/>
          </p:cNvSpPr>
          <p:nvPr>
            <p:ph type="title"/>
          </p:nvPr>
        </p:nvSpPr>
        <p:spPr/>
        <p:txBody>
          <a:bodyPr/>
          <a:lstStyle/>
          <a:p>
            <a:r>
              <a:rPr lang="en-US" b="1" dirty="0"/>
              <a:t>07 Teach: Team Activity</a:t>
            </a:r>
            <a:br>
              <a:rPr lang="en-US" b="1" dirty="0"/>
            </a:br>
            <a:r>
              <a:rPr lang="en-US" dirty="0"/>
              <a:t>Guess My Number Game</a:t>
            </a:r>
          </a:p>
        </p:txBody>
      </p:sp>
      <p:sp>
        <p:nvSpPr>
          <p:cNvPr id="3" name="Content Placeholder 2">
            <a:extLst>
              <a:ext uri="{FF2B5EF4-FFF2-40B4-BE49-F238E27FC236}">
                <a16:creationId xmlns:a16="http://schemas.microsoft.com/office/drawing/2014/main" id="{7F2D0C36-8BC1-C64D-14ED-7B0EBA3F6465}"/>
              </a:ext>
            </a:extLst>
          </p:cNvPr>
          <p:cNvSpPr>
            <a:spLocks noGrp="1"/>
          </p:cNvSpPr>
          <p:nvPr>
            <p:ph sz="half" idx="1"/>
          </p:nvPr>
        </p:nvSpPr>
        <p:spPr/>
        <p:txBody>
          <a:bodyPr>
            <a:normAutofit fontScale="92500" lnSpcReduction="20000"/>
          </a:bodyPr>
          <a:lstStyle/>
          <a:p>
            <a:r>
              <a:rPr lang="en-US" dirty="0"/>
              <a:t>Start by asking the user for the magic number. (In future steps, we will change this to have the computer generate a random number, but to get started, we'll just let the user decide what it is.)</a:t>
            </a:r>
          </a:p>
          <a:p>
            <a:r>
              <a:rPr lang="en-US" dirty="0"/>
              <a:t>Ask the user for a guess.</a:t>
            </a:r>
          </a:p>
          <a:p>
            <a:r>
              <a:rPr lang="en-US" dirty="0"/>
              <a:t>Using an if statement, determine if the user needs to guess higher or lower next time, or tell them if they guessed it.</a:t>
            </a:r>
          </a:p>
          <a:p>
            <a:r>
              <a:rPr lang="en-US" dirty="0"/>
              <a:t>At this point, you won't have any loops.</a:t>
            </a:r>
          </a:p>
          <a:p>
            <a:endParaRPr lang="en-US" dirty="0"/>
          </a:p>
        </p:txBody>
      </p:sp>
      <p:sp>
        <p:nvSpPr>
          <p:cNvPr id="4" name="Content Placeholder 3">
            <a:extLst>
              <a:ext uri="{FF2B5EF4-FFF2-40B4-BE49-F238E27FC236}">
                <a16:creationId xmlns:a16="http://schemas.microsoft.com/office/drawing/2014/main" id="{4E3765C0-0F35-DC44-0110-C4F7E807A1AC}"/>
              </a:ext>
            </a:extLst>
          </p:cNvPr>
          <p:cNvSpPr>
            <a:spLocks noGrp="1"/>
          </p:cNvSpPr>
          <p:nvPr>
            <p:ph sz="half" idx="2"/>
          </p:nvPr>
        </p:nvSpPr>
        <p:spPr/>
        <p:txBody>
          <a:bodyPr>
            <a:normAutofit fontScale="92500" lnSpcReduction="20000"/>
          </a:bodyPr>
          <a:lstStyle/>
          <a:p>
            <a:endParaRPr lang="en-US"/>
          </a:p>
        </p:txBody>
      </p:sp>
    </p:spTree>
    <p:extLst>
      <p:ext uri="{BB962C8B-B14F-4D97-AF65-F5344CB8AC3E}">
        <p14:creationId xmlns:p14="http://schemas.microsoft.com/office/powerpoint/2010/main" val="114572037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TotalTime>
  <Words>2724</Words>
  <Application>Microsoft Macintosh PowerPoint</Application>
  <PresentationFormat>Widescreen</PresentationFormat>
  <Paragraphs>358</Paragraphs>
  <Slides>20</Slides>
  <Notes>2</Notes>
  <HiddenSlides>6</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Consolas</vt:lpstr>
      <vt:lpstr>Source Code Pro</vt:lpstr>
      <vt:lpstr>Office Theme</vt:lpstr>
      <vt:lpstr>Week 07: Loops CS 110 - Introduction to Programming</vt:lpstr>
      <vt:lpstr>Prepare</vt:lpstr>
      <vt:lpstr>Structure Chart – What do you know?</vt:lpstr>
      <vt:lpstr>PowerPoint Presentation</vt:lpstr>
      <vt:lpstr>What is a loop</vt:lpstr>
      <vt:lpstr>Lecture </vt:lpstr>
      <vt:lpstr>07 Prepare: Checkpoint</vt:lpstr>
      <vt:lpstr>07 Teach: Team Activity Guess My Number Game</vt:lpstr>
      <vt:lpstr>07 Teach: Team Activity Guess My Number Game</vt:lpstr>
      <vt:lpstr>07 Prove: Assignment Milestone </vt:lpstr>
      <vt:lpstr>07 Prove: Assignment Milestone </vt:lpstr>
      <vt:lpstr>07 Prove: Assignment Milestone</vt:lpstr>
      <vt:lpstr>07 Prove: Assignment Milestone</vt:lpstr>
      <vt:lpstr>Checkpoint</vt:lpstr>
      <vt:lpstr>Teach: Team Activity List of Numbers</vt:lpstr>
      <vt:lpstr>Prove (Milestone)</vt:lpstr>
      <vt:lpstr>PowerPoint Presentation</vt:lpstr>
      <vt:lpstr>PowerPoint Presentation</vt:lpstr>
      <vt:lpstr>PowerPoint Presentation</vt:lpstr>
      <vt:lpstr>How THIS wallpaper kills your phone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07: Loops CS 110 - Introduction to Programming</dc:title>
  <dc:creator>Clements, William</dc:creator>
  <cp:lastModifiedBy>Clements, William</cp:lastModifiedBy>
  <cp:revision>1</cp:revision>
  <dcterms:created xsi:type="dcterms:W3CDTF">2020-11-04T23:26:08Z</dcterms:created>
  <dcterms:modified xsi:type="dcterms:W3CDTF">2022-10-03T20:42:14Z</dcterms:modified>
</cp:coreProperties>
</file>

<file path=docProps/thumbnail.jpeg>
</file>